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svg" ContentType="image/svg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41f39b12554747eb" /><Relationship Type="http://schemas.openxmlformats.org/officeDocument/2006/relationships/extended-properties" Target="/docProps/app.xml" Id="R5705a16048004e96" /><Relationship Type="http://schemas.openxmlformats.org/officeDocument/2006/relationships/officeDocument" Target="/ppt/presentation.xml" Id="R4aeb036ff5bf4b75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74434a796f64f85"/>
  </p:sldMasterIdLst>
  <p:notesMasterIdLst>
    <p:notesMasterId xmlns:r="http://schemas.openxmlformats.org/officeDocument/2006/relationships" r:id="Rd724e3b59c5f4bc5"/>
  </p:notesMasterIdLst>
  <p:sldIdLst>
    <p:sldId xmlns:r="http://schemas.openxmlformats.org/officeDocument/2006/relationships" id="256" r:id="Rf1f93d37882f43fd"/>
    <p:sldId xmlns:r="http://schemas.openxmlformats.org/officeDocument/2006/relationships" id="257" r:id="R79c11c41a56d472a"/>
    <p:sldId xmlns:r="http://schemas.openxmlformats.org/officeDocument/2006/relationships" id="258" r:id="Rc5844b4537fd446a"/>
    <p:sldId xmlns:r="http://schemas.openxmlformats.org/officeDocument/2006/relationships" id="259" r:id="R9bc1297f0d484046"/>
    <p:sldId xmlns:r="http://schemas.openxmlformats.org/officeDocument/2006/relationships" id="260" r:id="R907bcc329784403e"/>
    <p:sldId xmlns:r="http://schemas.openxmlformats.org/officeDocument/2006/relationships" id="261" r:id="R73571ca4c3154885"/>
    <p:sldId xmlns:r="http://schemas.openxmlformats.org/officeDocument/2006/relationships" id="262" r:id="R7a52295872804629"/>
    <p:sldId xmlns:r="http://schemas.openxmlformats.org/officeDocument/2006/relationships" id="263" r:id="Rac3430c26c6b416b"/>
    <p:sldId xmlns:r="http://schemas.openxmlformats.org/officeDocument/2006/relationships" id="264" r:id="R70f1269c260c4dbc"/>
    <p:sldId xmlns:r="http://schemas.openxmlformats.org/officeDocument/2006/relationships" id="265" r:id="R6cc096351cb24c2c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538c81dde0d4105" /><Relationship Type="http://schemas.openxmlformats.org/officeDocument/2006/relationships/slideMaster" Target="/ppt/slideMasters/slideMaster1.xml" Id="R174434a796f64f85" /><Relationship Type="http://schemas.openxmlformats.org/officeDocument/2006/relationships/notesMaster" Target="/ppt/notesMasters/notesMaster1.xml" Id="Rd724e3b59c5f4bc5" /><Relationship Type="http://schemas.openxmlformats.org/officeDocument/2006/relationships/presProps" Target="/ppt/presProps.xml" Id="R2573136284ee4d74" /><Relationship Type="http://schemas.openxmlformats.org/officeDocument/2006/relationships/tableStyles" Target="/ppt/tableStyles.xml" Id="R875f7ff3af8c4486" /><Relationship Type="http://schemas.openxmlformats.org/officeDocument/2006/relationships/slide" Target="/ppt/slides/slide1.xml" Id="Rf1f93d37882f43fd" /><Relationship Type="http://schemas.openxmlformats.org/officeDocument/2006/relationships/slide" Target="/ppt/slides/slide2.xml" Id="R79c11c41a56d472a" /><Relationship Type="http://schemas.openxmlformats.org/officeDocument/2006/relationships/slide" Target="/ppt/slides/slide3.xml" Id="Rc5844b4537fd446a" /><Relationship Type="http://schemas.openxmlformats.org/officeDocument/2006/relationships/slide" Target="/ppt/slides/slide4.xml" Id="R9bc1297f0d484046" /><Relationship Type="http://schemas.openxmlformats.org/officeDocument/2006/relationships/slide" Target="/ppt/slides/slide5.xml" Id="R907bcc329784403e" /><Relationship Type="http://schemas.openxmlformats.org/officeDocument/2006/relationships/slide" Target="/ppt/slides/slide6.xml" Id="R73571ca4c3154885" /><Relationship Type="http://schemas.openxmlformats.org/officeDocument/2006/relationships/slide" Target="/ppt/slides/slide7.xml" Id="R7a52295872804629" /><Relationship Type="http://schemas.openxmlformats.org/officeDocument/2006/relationships/slide" Target="/ppt/slides/slide8.xml" Id="Rac3430c26c6b416b" /><Relationship Type="http://schemas.openxmlformats.org/officeDocument/2006/relationships/slide" Target="/ppt/slides/slide9.xml" Id="R70f1269c260c4dbc" /><Relationship Type="http://schemas.openxmlformats.org/officeDocument/2006/relationships/slide" Target="/ppt/slides/slide10.xml" Id="R6cc096351cb24c2c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661f78132544bdd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ZOMSEN 2026 / VI 2.1">
      <a:dk1>
        <a:srgbClr val="201515"/>
      </a:dk1>
      <a:lt1>
        <a:srgbClr val="FFFFFF"/>
      </a:lt1>
      <a:dk2>
        <a:srgbClr val="140D0D"/>
      </a:dk2>
      <a:lt2>
        <a:srgbClr val="FFF3E6"/>
      </a:lt2>
      <a:accent1>
        <a:srgbClr val="FF4F00"/>
      </a:accent1>
      <a:accent2>
        <a:srgbClr val="201515"/>
      </a:accent2>
      <a:accent3>
        <a:srgbClr val="FFF3E6"/>
      </a:accent3>
      <a:accent4>
        <a:srgbClr val="E7E2DC"/>
      </a:accent4>
      <a:accent5>
        <a:srgbClr val="655E5A"/>
      </a:accent5>
      <a:accent6>
        <a:srgbClr val="FFFDF9"/>
      </a:accent6>
      <a:hlink>
        <a:srgbClr val="FF4F00"/>
      </a:hlink>
      <a:folHlink>
        <a:srgbClr val="655E5A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ZOMSEN 2026 / VI 2.1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b446a744402642fa" /><Relationship Type="http://schemas.openxmlformats.org/officeDocument/2006/relationships/notesMaster" Target="/ppt/notesMasters/notesMaster1.xml" Id="Ra43414c14a524ada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067133ffeed64f3d" /><Relationship Type="http://schemas.openxmlformats.org/officeDocument/2006/relationships/notesMaster" Target="/ppt/notesMasters/notesMaster1.xml" Id="Re8bfab6cc4f24b8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7dbf34de25ff4ca8" /><Relationship Type="http://schemas.openxmlformats.org/officeDocument/2006/relationships/notesMaster" Target="/ppt/notesMasters/notesMaster1.xml" Id="Rab052d1652c548be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a1373a926fc4a5e" /><Relationship Type="http://schemas.openxmlformats.org/officeDocument/2006/relationships/notesMaster" Target="/ppt/notesMasters/notesMaster1.xml" Id="Re789e978c1de457b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bf4078d1e3f7417e" /><Relationship Type="http://schemas.openxmlformats.org/officeDocument/2006/relationships/notesMaster" Target="/ppt/notesMasters/notesMaster1.xml" Id="R29d1202ec46545f7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c10dce9dca874325" /><Relationship Type="http://schemas.openxmlformats.org/officeDocument/2006/relationships/notesMaster" Target="/ppt/notesMasters/notesMaster1.xml" Id="Rac10da1af09d4f3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e4230e358cc4f24" /><Relationship Type="http://schemas.openxmlformats.org/officeDocument/2006/relationships/notesMaster" Target="/ppt/notesMasters/notesMaster1.xml" Id="R809439a69c714f3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51b95fce7a224df0" /><Relationship Type="http://schemas.openxmlformats.org/officeDocument/2006/relationships/notesMaster" Target="/ppt/notesMasters/notesMaster1.xml" Id="R3d94bd9247374438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ffe7346eee90413d" /><Relationship Type="http://schemas.openxmlformats.org/officeDocument/2006/relationships/notesMaster" Target="/ppt/notesMasters/notesMaster1.xml" Id="R75c7572ab6c64571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7c4bad35fa1f481f" /><Relationship Type="http://schemas.openxmlformats.org/officeDocument/2006/relationships/notesMaster" Target="/ppt/notesMasters/notesMaster1.xml" Id="R0eded02402ed4c49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ee0a95ec32c466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b20e64147dc846de" /><Relationship Type="http://schemas.openxmlformats.org/officeDocument/2006/relationships/slideLayout" Target="/ppt/slideLayouts/slideLayout1.xml" Id="R95a8a536e562463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95a8a536e562463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ZOMSEN 2026 / VI 2.1">
      <a:dk1>
        <a:srgbClr val="201515"/>
      </a:dk1>
      <a:lt1>
        <a:srgbClr val="FFFFFF"/>
      </a:lt1>
      <a:dk2>
        <a:srgbClr val="140D0D"/>
      </a:dk2>
      <a:lt2>
        <a:srgbClr val="FFF3E6"/>
      </a:lt2>
      <a:accent1>
        <a:srgbClr val="FF4F00"/>
      </a:accent1>
      <a:accent2>
        <a:srgbClr val="201515"/>
      </a:accent2>
      <a:accent3>
        <a:srgbClr val="FFF3E6"/>
      </a:accent3>
      <a:accent4>
        <a:srgbClr val="E7E2DC"/>
      </a:accent4>
      <a:accent5>
        <a:srgbClr val="655E5A"/>
      </a:accent5>
      <a:accent6>
        <a:srgbClr val="FFFDF9"/>
      </a:accent6>
      <a:hlink>
        <a:srgbClr val="FF4F00"/>
      </a:hlink>
      <a:folHlink>
        <a:srgbClr val="655E5A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ZOMSEN 2026 / VI 2.1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1b0912f0bf4e7c" /><Relationship Type="http://schemas.openxmlformats.org/officeDocument/2006/relationships/image" Target="/ppt/media/image.png" Id="R37f945674a5b4ec4" /><Relationship Type="http://schemas.openxmlformats.org/officeDocument/2006/relationships/image" Target="/ppt/media/image.svg" Id="R05cdf4af1310446c" /><Relationship Type="http://schemas.openxmlformats.org/officeDocument/2006/relationships/notesSlide" Target="/ppt/notesSlides/notesSlide1.xml" Id="R4353825a136b4d81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bf2160862974c7e" /><Relationship Type="http://schemas.openxmlformats.org/officeDocument/2006/relationships/image" Target="/ppt/media/image5.png" Id="R02e4d522bf0b4b8d" /><Relationship Type="http://schemas.openxmlformats.org/officeDocument/2006/relationships/image" Target="/ppt/media/image5.svg" Id="Rf43a254e68344858" /><Relationship Type="http://schemas.openxmlformats.org/officeDocument/2006/relationships/image" Target="/ppt/media/image6.png" Id="R0f8d48d13ced49cd" /><Relationship Type="http://schemas.openxmlformats.org/officeDocument/2006/relationships/image" Target="/ppt/media/image6.svg" Id="Rdd97b79b86034809" /><Relationship Type="http://schemas.openxmlformats.org/officeDocument/2006/relationships/notesSlide" Target="/ppt/notesSlides/notesSlide10.xml" Id="R9a0587ec82934a0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b289332c4a46dd" /><Relationship Type="http://schemas.openxmlformats.org/officeDocument/2006/relationships/image" Target="/ppt/media/image2.png" Id="Rd88d32ff9b7a40e0" /><Relationship Type="http://schemas.openxmlformats.org/officeDocument/2006/relationships/image" Target="/ppt/media/image2.svg" Id="R3575be986e7c4f31" /><Relationship Type="http://schemas.openxmlformats.org/officeDocument/2006/relationships/image" Target="/ppt/media/image3.png" Id="Rc9da0edfa29d4215" /><Relationship Type="http://schemas.openxmlformats.org/officeDocument/2006/relationships/image" Target="/ppt/media/image3.svg" Id="Rcf03f40d1b24422a" /><Relationship Type="http://schemas.openxmlformats.org/officeDocument/2006/relationships/notesSlide" Target="/ppt/notesSlides/notesSlide2.xml" Id="Ref31728bbdb749b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7406a009d2642c3" /><Relationship Type="http://schemas.openxmlformats.org/officeDocument/2006/relationships/notesSlide" Target="/ppt/notesSlides/notesSlide3.xml" Id="R8357a3b2af82476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59550a7d52a4909" /><Relationship Type="http://schemas.openxmlformats.org/officeDocument/2006/relationships/notesSlide" Target="/ppt/notesSlides/notesSlide4.xml" Id="Raa94e5706781460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04e7472bcd9468f" /><Relationship Type="http://schemas.openxmlformats.org/officeDocument/2006/relationships/notesSlide" Target="/ppt/notesSlides/notesSlide5.xml" Id="R7d020a7fc2c64365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ccea9530d24af6" /><Relationship Type="http://schemas.openxmlformats.org/officeDocument/2006/relationships/image" Target="/ppt/media/image4.png" Id="Rf32219b08bc94836" /><Relationship Type="http://schemas.openxmlformats.org/officeDocument/2006/relationships/image" Target="/ppt/media/image4.svg" Id="Re80ba551283b4fa8" /><Relationship Type="http://schemas.openxmlformats.org/officeDocument/2006/relationships/notesSlide" Target="/ppt/notesSlides/notesSlide6.xml" Id="R3ed884aee20f4b7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8e69aab14f94930" /><Relationship Type="http://schemas.openxmlformats.org/officeDocument/2006/relationships/notesSlide" Target="/ppt/notesSlides/notesSlide7.xml" Id="Rb9e0ab090bf340ea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a5c8f6b33d04cdf" /><Relationship Type="http://schemas.openxmlformats.org/officeDocument/2006/relationships/notesSlide" Target="/ppt/notesSlides/notesSlide8.xml" Id="Rab79acbb70d846b1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aab2a264f7e4c8e" /><Relationship Type="http://schemas.openxmlformats.org/officeDocument/2006/relationships/notesSlide" Target="/ppt/notesSlides/notesSlide9.xml" Id="Rbce8d67f0c004ac0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40D0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7f945674a5b4ec4">
            <a:extLst>
              <a:ext uri="{96DAC541-7B7A-43D3-8B79-37D633B846F1}">
                <asvg:svgBlip xmlns:asvg="http://schemas.microsoft.com/office/drawing/2016/SVG/main" r:embed="R05cdf4af1310446c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685800" y="533400"/>
            <a:ext cx="2190750" cy="290859"/>
          </a:xfrm>
          <a:prstGeom xmlns:a="http://schemas.openxmlformats.org/drawingml/2006/main" prst="rect">
            <a:avLst/>
          </a:prstGeom>
        </p:spPr>
      </p:pic>
      <p:sp>
        <p:nvSpPr>
          <p:cNvPr id="2" name="cover-kicker">
            <a:extLst xmlns:a="http://schemas.openxmlformats.org/drawingml/2006/main">
              <a:ext uri="{FF2B5EF4-FFF2-40B4-BE49-F238E27FC236}">
                <a16:creationId xmlns:a16="http://schemas.microsoft.com/office/drawing/2014/main" id="{1302373D-5BEC-4CFA-8AF0-D8B8D127B8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609600"/>
            <a:ext cx="3267075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675" b="1" i="0">
                <a:solidFill>
                  <a:srgbClr val="FFF3E6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F3E6"/>
                </a:solidFill>
                <a:latin typeface="Inter"/>
                <a:ea typeface="Inter"/>
                <a:cs typeface="Inter"/>
              </a:rPr>
              <a:t>ZOMSEN PRESENTATION SYSTEM / VI 2.1</a:t>
            </a:r>
          </a:p>
        </p:txBody>
      </p:sp>
      <p:sp>
        <p:nvSpPr>
          <p:cNvPr id="3" name="cover-title">
            <a:extLst xmlns:a="http://schemas.openxmlformats.org/drawingml/2006/main">
              <a:ext uri="{FF2B5EF4-FFF2-40B4-BE49-F238E27FC236}">
                <a16:creationId xmlns:a16="http://schemas.microsoft.com/office/drawing/2014/main" id="{699906C9-5C1C-48D2-B6B2-FAF2DF9386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7429500" cy="2381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82000"/>
              </a:lnSpc>
              <a:buNone/>
              <a:defRPr sz="6600" b="1" i="0">
                <a:solidFill>
                  <a:srgbClr val="FFF3E6"/>
                </a:solidFill>
                <a:latin typeface="Degular"/>
                <a:ea typeface="Degular"/>
                <a:cs typeface="Degular"/>
              </a:defRPr>
            </a:pPr>
            <a:r>
              <a:rPr sz="6600" b="1" i="0">
                <a:solidFill>
                  <a:srgbClr val="FFF3E6"/>
                </a:solidFill>
                <a:latin typeface="Degular"/>
                <a:ea typeface="Degular"/>
                <a:cs typeface="Degular"/>
              </a:rPr>
              <a:t>Systems that</a:t>
            </a:r>
          </a:p>
          <a:p xmlns:a="http://schemas.openxmlformats.org/drawingml/2006/main">
            <a:pPr algn="l">
              <a:lnSpc>
                <a:spcPct val="82000"/>
              </a:lnSpc>
              <a:buNone/>
              <a:defRPr sz="6600" b="1" i="0">
                <a:solidFill>
                  <a:srgbClr val="FFF3E6"/>
                </a:solidFill>
                <a:latin typeface="Degular"/>
                <a:ea typeface="Degular"/>
                <a:cs typeface="Degular"/>
              </a:defRPr>
            </a:pPr>
            <a:r>
              <a:rPr sz="6600" b="1" i="0">
                <a:solidFill>
                  <a:srgbClr val="FFF3E6"/>
                </a:solidFill>
                <a:latin typeface="Degular"/>
                <a:ea typeface="Degular"/>
                <a:cs typeface="Degular"/>
              </a:rPr>
              <a:t>make</a:t>
            </a:r>
          </a:p>
        </p:txBody>
      </p:sp>
      <p:sp>
        <p:nvSpPr>
          <p:cNvPr id="4" name="cover-title-orange">
            <a:extLst xmlns:a="http://schemas.openxmlformats.org/drawingml/2006/main">
              <a:ext uri="{FF2B5EF4-FFF2-40B4-BE49-F238E27FC236}">
                <a16:creationId xmlns:a16="http://schemas.microsoft.com/office/drawing/2014/main" id="{2FAA39B7-073E-4E66-8849-1CDDCFADA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905250"/>
            <a:ext cx="55245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9015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600" b="1" i="0">
                <a:solidFill>
                  <a:srgbClr val="FF4F00"/>
                </a:solidFill>
                <a:latin typeface="Degular"/>
                <a:ea typeface="Degular"/>
                <a:cs typeface="Degular"/>
              </a:defRPr>
            </a:pPr>
            <a:r>
              <a:rPr sz="6600" b="1" i="0">
                <a:solidFill>
                  <a:srgbClr val="FF4F00"/>
                </a:solidFill>
                <a:latin typeface="Degular"/>
                <a:ea typeface="Degular"/>
                <a:cs typeface="Degular"/>
              </a:rPr>
              <a:t>sense.</a:t>
            </a:r>
          </a:p>
        </p:txBody>
      </p:sp>
      <p:sp>
        <p:nvSpPr>
          <p:cNvPr id="5" name="cover-rail">
            <a:extLst xmlns:a="http://schemas.openxmlformats.org/drawingml/2006/main">
              <a:ext uri="{FF2B5EF4-FFF2-40B4-BE49-F238E27FC236}">
                <a16:creationId xmlns:a16="http://schemas.microsoft.com/office/drawing/2014/main" id="{8553B78B-B714-4999-9E56-7A6D6B279B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2457450"/>
            <a:ext cx="39052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F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ver-subtitle">
            <a:extLst xmlns:a="http://schemas.openxmlformats.org/drawingml/2006/main">
              <a:ext uri="{FF2B5EF4-FFF2-40B4-BE49-F238E27FC236}">
                <a16:creationId xmlns:a16="http://schemas.microsoft.com/office/drawing/2014/main" id="{5ED8E74D-C03C-477A-94EA-D68EAD16B3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657850"/>
            <a:ext cx="5905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350" b="0" i="0">
                <a:solidFill>
                  <a:srgbClr val="FFF3E6"/>
                </a:solidFill>
                <a:latin typeface="Inter"/>
                <a:ea typeface="Inter"/>
                <a:cs typeface="Inter"/>
              </a:defRPr>
            </a:pPr>
            <a:r>
              <a:rPr sz="1350" b="0" i="0">
                <a:solidFill>
                  <a:srgbClr val="FFF3E6"/>
                </a:solidFill>
                <a:latin typeface="Inter"/>
                <a:ea typeface="Inter"/>
                <a:cs typeface="Inter"/>
              </a:rPr>
              <a:t>中姆笙笙 / 可编辑的 ZOMSEN 品牌演示模板</a:t>
            </a:r>
          </a:p>
        </p:txBody>
      </p:sp>
      <p:sp>
        <p:nvSpPr>
          <p:cNvPr id="7" name="meta-1">
            <a:extLst xmlns:a="http://schemas.openxmlformats.org/drawingml/2006/main">
              <a:ext uri="{FF2B5EF4-FFF2-40B4-BE49-F238E27FC236}">
                <a16:creationId xmlns:a16="http://schemas.microsoft.com/office/drawing/2014/main" id="{B281B731-6A7E-42D2-A49C-016230AB12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81750"/>
            <a:ext cx="62865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FFF3E6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F3E6"/>
                </a:solidFill>
                <a:latin typeface="Inter"/>
                <a:ea typeface="Inter"/>
                <a:cs typeface="Inter"/>
              </a:rPr>
              <a:t>MASTER TEMPLATE / 16:9</a:t>
            </a:r>
          </a:p>
        </p:txBody>
      </p:sp>
      <p:sp>
        <p:nvSpPr>
          <p:cNvPr id="8" name="page-1">
            <a:extLst xmlns:a="http://schemas.openxmlformats.org/drawingml/2006/main">
              <a:ext uri="{FF2B5EF4-FFF2-40B4-BE49-F238E27FC236}">
                <a16:creationId xmlns:a16="http://schemas.microsoft.com/office/drawing/2014/main" id="{1F9599B3-89DC-48F5-9FE4-A29D0B38D2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25200" y="6381750"/>
            <a:ext cx="3810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67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75220186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140D0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2e4d522bf0b4b8d">
            <a:extLst>
              <a:ext uri="{96DAC541-7B7A-43D3-8B79-37D633B846F1}">
                <asvg:svgBlip xmlns:asvg="http://schemas.microsoft.com/office/drawing/2016/SVG/main" r:embed="Rf43a254e68344858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685800" y="552450"/>
            <a:ext cx="2190750" cy="290859"/>
          </a:xfrm>
          <a:prstGeom xmlns:a="http://schemas.openxmlformats.org/drawingml/2006/main" prst="rect">
            <a:avLst/>
          </a:prstGeom>
        </p:spPr>
      </p:pic>
      <p:sp>
        <p:nvSpPr>
          <p:cNvPr id="2" name="closing-title">
            <a:extLst xmlns:a="http://schemas.openxmlformats.org/drawingml/2006/main">
              <a:ext uri="{FF2B5EF4-FFF2-40B4-BE49-F238E27FC236}">
                <a16:creationId xmlns:a16="http://schemas.microsoft.com/office/drawing/2014/main" id="{3CAECEC3-42BD-4DB2-97F9-5B8A5AD600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05000"/>
            <a:ext cx="876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84000"/>
              </a:lnSpc>
              <a:buNone/>
              <a:defRPr sz="5700" b="1" i="0">
                <a:solidFill>
                  <a:srgbClr val="FFF3E6"/>
                </a:solidFill>
                <a:latin typeface="Degular"/>
                <a:ea typeface="Degular"/>
                <a:cs typeface="Degular"/>
              </a:defRPr>
            </a:pPr>
            <a:r>
              <a:rPr sz="5700" b="1" i="0">
                <a:solidFill>
                  <a:srgbClr val="FFF3E6"/>
                </a:solidFill>
                <a:latin typeface="Degular"/>
                <a:ea typeface="Degular"/>
                <a:cs typeface="Degular"/>
              </a:rPr>
              <a:t>One clear signal.</a:t>
            </a:r>
          </a:p>
          <a:p xmlns:a="http://schemas.openxmlformats.org/drawingml/2006/main">
            <a:pPr algn="l">
              <a:lnSpc>
                <a:spcPct val="84000"/>
              </a:lnSpc>
              <a:buNone/>
              <a:defRPr sz="5700" b="1" i="0">
                <a:solidFill>
                  <a:srgbClr val="FFF3E6"/>
                </a:solidFill>
                <a:latin typeface="Degular"/>
                <a:ea typeface="Degular"/>
                <a:cs typeface="Degular"/>
              </a:defRPr>
            </a:pPr>
            <a:r>
              <a:rPr sz="5700" b="1" i="0">
                <a:solidFill>
                  <a:srgbClr val="FFF3E6"/>
                </a:solidFill>
                <a:latin typeface="Degular"/>
                <a:ea typeface="Degular"/>
                <a:cs typeface="Degular"/>
              </a:rPr>
              <a:t>Across every system.</a:t>
            </a:r>
          </a:p>
        </p:txBody>
      </p:sp>
      <p:sp>
        <p:nvSpPr>
          <p:cNvPr id="3" name="closing-rail">
            <a:extLst xmlns:a="http://schemas.openxmlformats.org/drawingml/2006/main">
              <a:ext uri="{FF2B5EF4-FFF2-40B4-BE49-F238E27FC236}">
                <a16:creationId xmlns:a16="http://schemas.microsoft.com/office/drawing/2014/main" id="{41962B6F-DED2-4AF9-99D0-0F2878F8B1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400550"/>
            <a:ext cx="4953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F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closing-url">
            <a:extLst xmlns:a="http://schemas.openxmlformats.org/drawingml/2006/main">
              <a:ext uri="{FF2B5EF4-FFF2-40B4-BE49-F238E27FC236}">
                <a16:creationId xmlns:a16="http://schemas.microsoft.com/office/drawing/2014/main" id="{3F57147C-C72C-4EF8-9716-D6D81F2FE7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57800"/>
            <a:ext cx="3333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142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ZOMSEN.COM</a:t>
            </a:r>
          </a:p>
        </p:txBody>
      </p:sp>
      <p:sp>
        <p:nvSpPr>
          <p:cNvPr id="5" name="closing-local-name">
            <a:extLst xmlns:a="http://schemas.openxmlformats.org/drawingml/2006/main">
              <a:ext uri="{FF2B5EF4-FFF2-40B4-BE49-F238E27FC236}">
                <a16:creationId xmlns:a16="http://schemas.microsoft.com/office/drawing/2014/main" id="{A74716C1-10D0-4EE9-8F09-5C7022A925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715000"/>
            <a:ext cx="4095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825" b="1" i="0">
                <a:solidFill>
                  <a:srgbClr val="FFF3E6"/>
                </a:solidFill>
                <a:latin typeface="Inter"/>
                <a:ea typeface="Inter"/>
                <a:cs typeface="Inter"/>
              </a:defRPr>
            </a:pPr>
            <a:r>
              <a:rPr sz="825" b="1" i="0">
                <a:solidFill>
                  <a:srgbClr val="FFF3E6"/>
                </a:solidFill>
                <a:latin typeface="Inter"/>
                <a:ea typeface="Inter"/>
                <a:cs typeface="Inter"/>
              </a:rPr>
              <a:t>中姆笙笙 / ZOMSEN TECHNOLOGY</a:t>
            </a:r>
          </a:p>
        </p:txBody>
      </p:sp>
      <p:pic>
        <p:nvPicPr>
          <p:cNvPr id="1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f8d48d13ced49cd">
            <a:extLst>
              <a:ext uri="{96DAC541-7B7A-43D3-8B79-37D633B846F1}">
                <asvg:svgBlip xmlns:asvg="http://schemas.microsoft.com/office/drawing/2016/SVG/main" r:embed="Rdd97b79b86034809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10172700" y="5067300"/>
            <a:ext cx="1333500" cy="1333500"/>
          </a:xfrm>
          <a:prstGeom xmlns:a="http://schemas.openxmlformats.org/drawingml/2006/main" prst="rect">
            <a:avLst/>
          </a:prstGeom>
        </p:spPr>
      </p:pic>
      <p:sp>
        <p:nvSpPr>
          <p:cNvPr id="7" name="meta-10">
            <a:extLst xmlns:a="http://schemas.openxmlformats.org/drawingml/2006/main">
              <a:ext uri="{FF2B5EF4-FFF2-40B4-BE49-F238E27FC236}">
                <a16:creationId xmlns:a16="http://schemas.microsoft.com/office/drawing/2014/main" id="{A2E2DD39-0234-4BE8-BEA8-280DE5D52C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81750"/>
            <a:ext cx="62865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FFF3E6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F3E6"/>
                </a:solidFill>
                <a:latin typeface="Inter"/>
                <a:ea typeface="Inter"/>
                <a:cs typeface="Inter"/>
              </a:rPr>
              <a:t>CLOSING / CONTACT</a:t>
            </a:r>
          </a:p>
        </p:txBody>
      </p:sp>
      <p:sp>
        <p:nvSpPr>
          <p:cNvPr id="8" name="page-10">
            <a:extLst xmlns:a="http://schemas.openxmlformats.org/drawingml/2006/main">
              <a:ext uri="{FF2B5EF4-FFF2-40B4-BE49-F238E27FC236}">
                <a16:creationId xmlns:a16="http://schemas.microsoft.com/office/drawing/2014/main" id="{ACAA7E45-F463-475A-B587-87F5AF5E6A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25200" y="6381750"/>
            <a:ext cx="3810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67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08876694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DF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88d32ff9b7a40e0">
            <a:extLst>
              <a:ext uri="{96DAC541-7B7A-43D3-8B79-37D633B846F1}">
                <asvg:svgBlip xmlns:asvg="http://schemas.microsoft.com/office/drawing/2016/SVG/main" r:embed="R3575be986e7c4f31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685800" y="457200"/>
            <a:ext cx="1762125" cy="233952"/>
          </a:xfrm>
          <a:prstGeom xmlns:a="http://schemas.openxmlformats.org/drawingml/2006/main" prst="rect">
            <a:avLst/>
          </a:prstGeom>
        </p:spPr>
      </p:pic>
      <p:sp>
        <p:nvSpPr>
          <p:cNvPr id="2" name="roles-title">
            <a:extLst xmlns:a="http://schemas.openxmlformats.org/drawingml/2006/main">
              <a:ext uri="{FF2B5EF4-FFF2-40B4-BE49-F238E27FC236}">
                <a16:creationId xmlns:a16="http://schemas.microsoft.com/office/drawing/2014/main" id="{856A32E1-F3E0-468A-951A-49D7AFD147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57300"/>
            <a:ext cx="66675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86000"/>
              </a:lnSpc>
              <a:buNone/>
              <a:defRPr sz="465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465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One brand.</a:t>
            </a:r>
          </a:p>
          <a:p xmlns:a="http://schemas.openxmlformats.org/drawingml/2006/main">
            <a:pPr algn="l">
              <a:lnSpc>
                <a:spcPct val="86000"/>
              </a:lnSpc>
              <a:buNone/>
              <a:defRPr sz="465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465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Four signature roles.</a:t>
            </a:r>
          </a:p>
        </p:txBody>
      </p:sp>
      <p:sp>
        <p:nvSpPr>
          <p:cNvPr id="3" name="role-rail-0">
            <a:extLst xmlns:a="http://schemas.openxmlformats.org/drawingml/2006/main">
              <a:ext uri="{FF2B5EF4-FFF2-40B4-BE49-F238E27FC236}">
                <a16:creationId xmlns:a16="http://schemas.microsoft.com/office/drawing/2014/main" id="{5C655D7B-72DD-4344-A99E-2F78593110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86150"/>
            <a:ext cx="704850" cy="857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F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role-no-0">
            <a:extLst xmlns:a="http://schemas.openxmlformats.org/drawingml/2006/main">
              <a:ext uri="{FF2B5EF4-FFF2-40B4-BE49-F238E27FC236}">
                <a16:creationId xmlns:a16="http://schemas.microsoft.com/office/drawing/2014/main" id="{79E4A564-85A3-4775-9D9D-00536B8FB5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79095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750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01</a:t>
            </a:r>
          </a:p>
        </p:txBody>
      </p:sp>
      <p:sp>
        <p:nvSpPr>
          <p:cNvPr id="5" name="role-title-0">
            <a:extLst xmlns:a="http://schemas.openxmlformats.org/drawingml/2006/main">
              <a:ext uri="{FF2B5EF4-FFF2-40B4-BE49-F238E27FC236}">
                <a16:creationId xmlns:a16="http://schemas.microsoft.com/office/drawing/2014/main" id="{D3D9B122-CA30-47A2-ABFA-19F78CBBDD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1480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55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255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Master</a:t>
            </a:r>
          </a:p>
        </p:txBody>
      </p:sp>
      <p:sp>
        <p:nvSpPr>
          <p:cNvPr id="6" name="role-body-0">
            <a:extLst xmlns:a="http://schemas.openxmlformats.org/drawingml/2006/main">
              <a:ext uri="{FF2B5EF4-FFF2-40B4-BE49-F238E27FC236}">
                <a16:creationId xmlns:a16="http://schemas.microsoft.com/office/drawing/2014/main" id="{721313B9-B041-4531-A2A8-7AB52C5168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810125"/>
            <a:ext cx="226695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35000"/>
              </a:lnSpc>
              <a:buNone/>
              <a:defRPr sz="1050" b="0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1050" b="0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独立品牌露出与正式企业沟通。</a:t>
            </a:r>
          </a:p>
        </p:txBody>
      </p:sp>
      <p:sp>
        <p:nvSpPr>
          <p:cNvPr id="7" name="role-rail-1">
            <a:extLst xmlns:a="http://schemas.openxmlformats.org/drawingml/2006/main">
              <a:ext uri="{FF2B5EF4-FFF2-40B4-BE49-F238E27FC236}">
                <a16:creationId xmlns:a16="http://schemas.microsoft.com/office/drawing/2014/main" id="{66ADC139-63F8-4369-B71D-09B057817F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90900" y="3486150"/>
            <a:ext cx="704850" cy="857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F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role-no-1">
            <a:extLst xmlns:a="http://schemas.openxmlformats.org/drawingml/2006/main">
              <a:ext uri="{FF2B5EF4-FFF2-40B4-BE49-F238E27FC236}">
                <a16:creationId xmlns:a16="http://schemas.microsoft.com/office/drawing/2014/main" id="{52697AB4-DB11-47CA-836B-B5A6D538D3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90900" y="379095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750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02</a:t>
            </a:r>
          </a:p>
        </p:txBody>
      </p:sp>
      <p:sp>
        <p:nvSpPr>
          <p:cNvPr id="9" name="role-title-1">
            <a:extLst xmlns:a="http://schemas.openxmlformats.org/drawingml/2006/main">
              <a:ext uri="{FF2B5EF4-FFF2-40B4-BE49-F238E27FC236}">
                <a16:creationId xmlns:a16="http://schemas.microsoft.com/office/drawing/2014/main" id="{74650D04-F6D1-4D7F-B24F-7FC0C69DD5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90900" y="411480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55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255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Product icon</a:t>
            </a:r>
          </a:p>
        </p:txBody>
      </p:sp>
      <p:sp>
        <p:nvSpPr>
          <p:cNvPr id="10" name="role-body-1">
            <a:extLst xmlns:a="http://schemas.openxmlformats.org/drawingml/2006/main">
              <a:ext uri="{FF2B5EF4-FFF2-40B4-BE49-F238E27FC236}">
                <a16:creationId xmlns:a16="http://schemas.microsoft.com/office/drawing/2014/main" id="{217B9C25-AF46-4810-8151-54214DCC3A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90900" y="4810125"/>
            <a:ext cx="226695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35000"/>
              </a:lnSpc>
              <a:buNone/>
              <a:defRPr sz="1050" b="0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1050" b="0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应用目录、选择器与紧凑数字界面。</a:t>
            </a:r>
          </a:p>
        </p:txBody>
      </p:sp>
      <p:sp>
        <p:nvSpPr>
          <p:cNvPr id="11" name="role-rail-2">
            <a:extLst xmlns:a="http://schemas.openxmlformats.org/drawingml/2006/main">
              <a:ext uri="{FF2B5EF4-FFF2-40B4-BE49-F238E27FC236}">
                <a16:creationId xmlns:a16="http://schemas.microsoft.com/office/drawing/2014/main" id="{29C88CFA-772A-45B3-9B0F-7DFC82123C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486150"/>
            <a:ext cx="704850" cy="857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F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role-no-2">
            <a:extLst xmlns:a="http://schemas.openxmlformats.org/drawingml/2006/main">
              <a:ext uri="{FF2B5EF4-FFF2-40B4-BE49-F238E27FC236}">
                <a16:creationId xmlns:a16="http://schemas.microsoft.com/office/drawing/2014/main" id="{F325ADB3-8F88-469C-8047-EF9C4BE4D7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79095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750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03</a:t>
            </a:r>
          </a:p>
        </p:txBody>
      </p:sp>
      <p:sp>
        <p:nvSpPr>
          <p:cNvPr id="13" name="role-title-2">
            <a:extLst xmlns:a="http://schemas.openxmlformats.org/drawingml/2006/main">
              <a:ext uri="{FF2B5EF4-FFF2-40B4-BE49-F238E27FC236}">
                <a16:creationId xmlns:a16="http://schemas.microsoft.com/office/drawing/2014/main" id="{819B7BD6-2122-4A55-8DE7-F898999905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411480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55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255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Inline</a:t>
            </a:r>
          </a:p>
        </p:txBody>
      </p:sp>
      <p:sp>
        <p:nvSpPr>
          <p:cNvPr id="14" name="role-body-2">
            <a:extLst xmlns:a="http://schemas.openxmlformats.org/drawingml/2006/main">
              <a:ext uri="{FF2B5EF4-FFF2-40B4-BE49-F238E27FC236}">
                <a16:creationId xmlns:a16="http://schemas.microsoft.com/office/drawing/2014/main" id="{1BF80432-F369-4212-89B3-DBDDF28F9A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4810125"/>
            <a:ext cx="226695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35000"/>
              </a:lnSpc>
              <a:buNone/>
              <a:defRPr sz="1050" b="0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1050" b="0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合作伙伴署名与横向文字行。</a:t>
            </a:r>
          </a:p>
        </p:txBody>
      </p:sp>
      <p:sp>
        <p:nvSpPr>
          <p:cNvPr id="15" name="role-rail-3">
            <a:extLst xmlns:a="http://schemas.openxmlformats.org/drawingml/2006/main">
              <a:ext uri="{FF2B5EF4-FFF2-40B4-BE49-F238E27FC236}">
                <a16:creationId xmlns:a16="http://schemas.microsoft.com/office/drawing/2014/main" id="{FCB68CD0-50DC-471E-84B4-34BAA1892F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01100" y="3486150"/>
            <a:ext cx="704850" cy="857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F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role-no-3">
            <a:extLst xmlns:a="http://schemas.openxmlformats.org/drawingml/2006/main">
              <a:ext uri="{FF2B5EF4-FFF2-40B4-BE49-F238E27FC236}">
                <a16:creationId xmlns:a16="http://schemas.microsoft.com/office/drawing/2014/main" id="{448C42B5-420C-45BA-8FFC-F7777C0480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01100" y="379095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750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04</a:t>
            </a:r>
          </a:p>
        </p:txBody>
      </p:sp>
      <p:sp>
        <p:nvSpPr>
          <p:cNvPr id="17" name="role-title-3">
            <a:extLst xmlns:a="http://schemas.openxmlformats.org/drawingml/2006/main">
              <a:ext uri="{FF2B5EF4-FFF2-40B4-BE49-F238E27FC236}">
                <a16:creationId xmlns:a16="http://schemas.microsoft.com/office/drawing/2014/main" id="{EC6C0043-7B08-4148-AB7F-9B82EEB414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01100" y="411480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55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255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Localized</a:t>
            </a:r>
          </a:p>
        </p:txBody>
      </p:sp>
      <p:sp>
        <p:nvSpPr>
          <p:cNvPr id="18" name="role-body-3">
            <a:extLst xmlns:a="http://schemas.openxmlformats.org/drawingml/2006/main">
              <a:ext uri="{FF2B5EF4-FFF2-40B4-BE49-F238E27FC236}">
                <a16:creationId xmlns:a16="http://schemas.microsoft.com/office/drawing/2014/main" id="{E2CF0C1C-9D0C-401C-B760-02A5EEEBEB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01100" y="4810125"/>
            <a:ext cx="226695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35000"/>
              </a:lnSpc>
              <a:buNone/>
              <a:defRPr sz="1050" b="0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1050" b="0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中文市场组合；中姆笙笙为第二信息层。</a:t>
            </a:r>
          </a:p>
        </p:txBody>
      </p:sp>
      <p:pic>
        <p:nvPicPr>
          <p:cNvPr id="4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9da0edfa29d4215">
            <a:extLst>
              <a:ext uri="{96DAC541-7B7A-43D3-8B79-37D633B846F1}">
                <asvg:svgBlip xmlns:asvg="http://schemas.microsoft.com/office/drawing/2016/SVG/main" r:embed="Rcf03f40d1b24422a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3552825" y="2705100"/>
            <a:ext cx="552450" cy="552450"/>
          </a:xfrm>
          <a:prstGeom xmlns:a="http://schemas.openxmlformats.org/drawingml/2006/main" prst="rect">
            <a:avLst/>
          </a:prstGeom>
        </p:spPr>
      </p:pic>
      <p:sp>
        <p:nvSpPr>
          <p:cNvPr id="20" name="meta-2">
            <a:extLst xmlns:a="http://schemas.openxmlformats.org/drawingml/2006/main">
              <a:ext uri="{FF2B5EF4-FFF2-40B4-BE49-F238E27FC236}">
                <a16:creationId xmlns:a16="http://schemas.microsoft.com/office/drawing/2014/main" id="{96000C40-A99E-4271-8D92-9C8A2F5F45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81750"/>
            <a:ext cx="62865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IDENTITY / SIGNATURE ROLES</a:t>
            </a:r>
          </a:p>
        </p:txBody>
      </p:sp>
      <p:sp>
        <p:nvSpPr>
          <p:cNvPr id="21" name="page-2">
            <a:extLst xmlns:a="http://schemas.openxmlformats.org/drawingml/2006/main">
              <a:ext uri="{FF2B5EF4-FFF2-40B4-BE49-F238E27FC236}">
                <a16:creationId xmlns:a16="http://schemas.microsoft.com/office/drawing/2014/main" id="{2B90893A-5B02-4BF6-9C48-30D0663945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25200" y="6381750"/>
            <a:ext cx="3810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67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01575255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4F00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section-number">
            <a:extLst xmlns:a="http://schemas.openxmlformats.org/drawingml/2006/main">
              <a:ext uri="{FF2B5EF4-FFF2-40B4-BE49-F238E27FC236}">
                <a16:creationId xmlns:a16="http://schemas.microsoft.com/office/drawing/2014/main" id="{8E550F54-8BC1-4520-82F5-5689344EDE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"/>
            <a:ext cx="20955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435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435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01</a:t>
            </a:r>
          </a:p>
        </p:txBody>
      </p:sp>
      <p:sp>
        <p:nvSpPr>
          <p:cNvPr id="2" name="section-kicker">
            <a:extLst xmlns:a="http://schemas.openxmlformats.org/drawingml/2006/main">
              <a:ext uri="{FF2B5EF4-FFF2-40B4-BE49-F238E27FC236}">
                <a16:creationId xmlns:a16="http://schemas.microsoft.com/office/drawing/2014/main" id="{65889346-75C1-4183-BFBE-DBAF6193ED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48800" y="666750"/>
            <a:ext cx="20574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675" b="1" i="0">
                <a:solidFill>
                  <a:srgbClr val="201515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201515"/>
                </a:solidFill>
                <a:latin typeface="Inter"/>
                <a:ea typeface="Inter"/>
                <a:cs typeface="Inter"/>
              </a:rPr>
              <a:t>SECTION DIVIDER</a:t>
            </a:r>
          </a:p>
        </p:txBody>
      </p:sp>
      <p:sp>
        <p:nvSpPr>
          <p:cNvPr id="3" name="section-rail">
            <a:extLst xmlns:a="http://schemas.openxmlformats.org/drawingml/2006/main">
              <a:ext uri="{FF2B5EF4-FFF2-40B4-BE49-F238E27FC236}">
                <a16:creationId xmlns:a16="http://schemas.microsoft.com/office/drawing/2014/main" id="{53B144B1-9269-46BC-BF56-BFECE2D94D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038350"/>
            <a:ext cx="5191125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15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ection-title">
            <a:extLst xmlns:a="http://schemas.openxmlformats.org/drawingml/2006/main">
              <a:ext uri="{FF2B5EF4-FFF2-40B4-BE49-F238E27FC236}">
                <a16:creationId xmlns:a16="http://schemas.microsoft.com/office/drawing/2014/main" id="{E29785CF-EB2C-4358-ABB8-1A5C8C68B6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47950"/>
            <a:ext cx="904875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84000"/>
              </a:lnSpc>
              <a:buNone/>
              <a:defRPr sz="615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615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Start with</a:t>
            </a:r>
          </a:p>
          <a:p xmlns:a="http://schemas.openxmlformats.org/drawingml/2006/main">
            <a:pPr algn="l">
              <a:lnSpc>
                <a:spcPct val="84000"/>
              </a:lnSpc>
              <a:buNone/>
              <a:defRPr sz="615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615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a clear direction.</a:t>
            </a:r>
          </a:p>
        </p:txBody>
      </p:sp>
      <p:sp>
        <p:nvSpPr>
          <p:cNvPr id="5" name="section-cn">
            <a:extLst xmlns:a="http://schemas.openxmlformats.org/drawingml/2006/main">
              <a:ext uri="{FF2B5EF4-FFF2-40B4-BE49-F238E27FC236}">
                <a16:creationId xmlns:a16="http://schemas.microsoft.com/office/drawing/2014/main" id="{3A16AF68-1E91-46FC-9334-6FF4771A49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476875"/>
            <a:ext cx="7239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 i="0">
                <a:solidFill>
                  <a:srgbClr val="201515"/>
                </a:solidFill>
                <a:latin typeface="Inter"/>
                <a:ea typeface="Inter"/>
                <a:cs typeface="Inter"/>
              </a:defRPr>
            </a:pPr>
            <a:r>
              <a:rPr sz="1275" b="0" i="0">
                <a:solidFill>
                  <a:srgbClr val="201515"/>
                </a:solidFill>
                <a:latin typeface="Inter"/>
                <a:ea typeface="Inter"/>
                <a:cs typeface="Inter"/>
              </a:rPr>
              <a:t>章节页用于改变节奏，不堆叠内容。</a:t>
            </a:r>
          </a:p>
        </p:txBody>
      </p:sp>
      <p:sp>
        <p:nvSpPr>
          <p:cNvPr id="6" name="meta-3">
            <a:extLst xmlns:a="http://schemas.openxmlformats.org/drawingml/2006/main">
              <a:ext uri="{FF2B5EF4-FFF2-40B4-BE49-F238E27FC236}">
                <a16:creationId xmlns:a16="http://schemas.microsoft.com/office/drawing/2014/main" id="{0E8F4F55-B55F-4A1E-9C43-1F6CBD0978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81750"/>
            <a:ext cx="62865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SECTION / 01</a:t>
            </a:r>
          </a:p>
        </p:txBody>
      </p:sp>
      <p:sp>
        <p:nvSpPr>
          <p:cNvPr id="7" name="page-3">
            <a:extLst xmlns:a="http://schemas.openxmlformats.org/drawingml/2006/main">
              <a:ext uri="{FF2B5EF4-FFF2-40B4-BE49-F238E27FC236}">
                <a16:creationId xmlns:a16="http://schemas.microsoft.com/office/drawing/2014/main" id="{CCC27B91-4665-42C2-97A2-10D6BF8428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25200" y="6381750"/>
            <a:ext cx="3810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67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5868385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3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statement-kicker">
            <a:extLst xmlns:a="http://schemas.openxmlformats.org/drawingml/2006/main">
              <a:ext uri="{FF2B5EF4-FFF2-40B4-BE49-F238E27FC236}">
                <a16:creationId xmlns:a16="http://schemas.microsoft.com/office/drawing/2014/main" id="{E7B26ED6-1ACD-4C5E-AC65-559865902C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71500"/>
            <a:ext cx="38100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POSITION / KEY MESSAGE</a:t>
            </a:r>
          </a:p>
        </p:txBody>
      </p:sp>
      <p:sp>
        <p:nvSpPr>
          <p:cNvPr id="2" name="statement">
            <a:extLst xmlns:a="http://schemas.openxmlformats.org/drawingml/2006/main">
              <a:ext uri="{FF2B5EF4-FFF2-40B4-BE49-F238E27FC236}">
                <a16:creationId xmlns:a16="http://schemas.microsoft.com/office/drawing/2014/main" id="{8306F803-6AA5-4DE9-A8C5-0E78E17F8A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2143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0000"/>
              </a:lnSpc>
              <a:buNone/>
              <a:defRPr sz="510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510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技术价值来自清晰的系统，</a:t>
            </a:r>
          </a:p>
          <a:p xmlns:a="http://schemas.openxmlformats.org/drawingml/2006/main">
            <a:pPr algn="l">
              <a:lnSpc>
                <a:spcPct val="90000"/>
              </a:lnSpc>
              <a:buNone/>
              <a:defRPr sz="510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510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而不是更多复杂性。</a:t>
            </a:r>
          </a:p>
        </p:txBody>
      </p:sp>
      <p:sp>
        <p:nvSpPr>
          <p:cNvPr id="3" name="statement-rail">
            <a:extLst xmlns:a="http://schemas.openxmlformats.org/drawingml/2006/main">
              <a:ext uri="{FF2B5EF4-FFF2-40B4-BE49-F238E27FC236}">
                <a16:creationId xmlns:a16="http://schemas.microsoft.com/office/drawing/2014/main" id="{62EC8AF8-F051-4340-B440-43C3A29CC1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71950"/>
            <a:ext cx="3619500" cy="142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F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tatement-en">
            <a:extLst xmlns:a="http://schemas.openxmlformats.org/drawingml/2006/main">
              <a:ext uri="{FF2B5EF4-FFF2-40B4-BE49-F238E27FC236}">
                <a16:creationId xmlns:a16="http://schemas.microsoft.com/office/drawing/2014/main" id="{04FEB792-ECF4-469E-8A47-541F7B8F12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667250"/>
            <a:ext cx="695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25000"/>
              </a:lnSpc>
              <a:buNone/>
              <a:defRPr sz="1425" b="0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1425" b="0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Technology creates value when the system becomes clearer—not merely more complex.</a:t>
            </a:r>
          </a:p>
        </p:txBody>
      </p:sp>
      <p:sp>
        <p:nvSpPr>
          <p:cNvPr id="5" name="meta-4">
            <a:extLst xmlns:a="http://schemas.openxmlformats.org/drawingml/2006/main">
              <a:ext uri="{FF2B5EF4-FFF2-40B4-BE49-F238E27FC236}">
                <a16:creationId xmlns:a16="http://schemas.microsoft.com/office/drawing/2014/main" id="{4CFB1329-9392-4608-A568-4C45D62D86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81750"/>
            <a:ext cx="62865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STATEMENT LAYOUT</a:t>
            </a:r>
          </a:p>
        </p:txBody>
      </p:sp>
      <p:sp>
        <p:nvSpPr>
          <p:cNvPr id="6" name="page-4">
            <a:extLst xmlns:a="http://schemas.openxmlformats.org/drawingml/2006/main">
              <a:ext uri="{FF2B5EF4-FFF2-40B4-BE49-F238E27FC236}">
                <a16:creationId xmlns:a16="http://schemas.microsoft.com/office/drawing/2014/main" id="{6BC7FFEF-0AFF-4D98-AAB6-2D8DD183AE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25200" y="6381750"/>
            <a:ext cx="3810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67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89646772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DF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modules-kicker">
            <a:extLst xmlns:a="http://schemas.openxmlformats.org/drawingml/2006/main">
              <a:ext uri="{FF2B5EF4-FFF2-40B4-BE49-F238E27FC236}">
                <a16:creationId xmlns:a16="http://schemas.microsoft.com/office/drawing/2014/main" id="{138C4D05-CDE0-4A2E-9CA5-47EF8B683E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0957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CAPABILITIES / THREE MODULES</a:t>
            </a:r>
          </a:p>
        </p:txBody>
      </p:sp>
      <p:sp>
        <p:nvSpPr>
          <p:cNvPr id="2" name="modules-title">
            <a:extLst xmlns:a="http://schemas.openxmlformats.org/drawingml/2006/main">
              <a:ext uri="{FF2B5EF4-FFF2-40B4-BE49-F238E27FC236}">
                <a16:creationId xmlns:a16="http://schemas.microsoft.com/office/drawing/2014/main" id="{9E524F69-B882-449F-9D72-0610C6F5C6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000125"/>
            <a:ext cx="88582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405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405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One system. Three working layers.</a:t>
            </a:r>
          </a:p>
        </p:txBody>
      </p:sp>
      <p:sp>
        <p:nvSpPr>
          <p:cNvPr id="3" name="module-bg-0">
            <a:extLst xmlns:a="http://schemas.openxmlformats.org/drawingml/2006/main">
              <a:ext uri="{FF2B5EF4-FFF2-40B4-BE49-F238E27FC236}">
                <a16:creationId xmlns:a16="http://schemas.microsoft.com/office/drawing/2014/main" id="{05608175-DD62-45BE-88EE-FC34B13314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324100"/>
            <a:ext cx="3238500" cy="3143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2D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odule-no-0">
            <a:extLst xmlns:a="http://schemas.openxmlformats.org/drawingml/2006/main">
              <a:ext uri="{FF2B5EF4-FFF2-40B4-BE49-F238E27FC236}">
                <a16:creationId xmlns:a16="http://schemas.microsoft.com/office/drawing/2014/main" id="{C44A9EEF-600D-4D2C-90EF-0F888E9831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25527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750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01</a:t>
            </a:r>
          </a:p>
        </p:txBody>
      </p:sp>
      <p:sp>
        <p:nvSpPr>
          <p:cNvPr id="5" name="module-title-0">
            <a:extLst xmlns:a="http://schemas.openxmlformats.org/drawingml/2006/main">
              <a:ext uri="{FF2B5EF4-FFF2-40B4-BE49-F238E27FC236}">
                <a16:creationId xmlns:a16="http://schemas.microsoft.com/office/drawing/2014/main" id="{06E6E662-A63E-4012-A76D-F7B1160A90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3048000"/>
            <a:ext cx="27241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315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315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Strategy</a:t>
            </a:r>
          </a:p>
        </p:txBody>
      </p:sp>
      <p:sp>
        <p:nvSpPr>
          <p:cNvPr id="6" name="module-sub-0">
            <a:extLst xmlns:a="http://schemas.openxmlformats.org/drawingml/2006/main">
              <a:ext uri="{FF2B5EF4-FFF2-40B4-BE49-F238E27FC236}">
                <a16:creationId xmlns:a16="http://schemas.microsoft.com/office/drawing/2014/main" id="{6FB9AA86-6556-4733-AD9B-7D3C59B2FE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3619500"/>
            <a:ext cx="27241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125" b="1" i="0">
                <a:solidFill>
                  <a:srgbClr val="201515"/>
                </a:solidFill>
                <a:latin typeface="Inter"/>
                <a:ea typeface="Inter"/>
                <a:cs typeface="Inter"/>
              </a:defRPr>
            </a:pPr>
            <a:r>
              <a:rPr sz="1125" b="1" i="0">
                <a:solidFill>
                  <a:srgbClr val="201515"/>
                </a:solidFill>
                <a:latin typeface="Inter"/>
                <a:ea typeface="Inter"/>
                <a:cs typeface="Inter"/>
              </a:rPr>
              <a:t>Define the problem</a:t>
            </a:r>
          </a:p>
        </p:txBody>
      </p:sp>
      <p:sp>
        <p:nvSpPr>
          <p:cNvPr id="7" name="module-items-0">
            <a:extLst xmlns:a="http://schemas.openxmlformats.org/drawingml/2006/main">
              <a:ext uri="{FF2B5EF4-FFF2-40B4-BE49-F238E27FC236}">
                <a16:creationId xmlns:a16="http://schemas.microsoft.com/office/drawing/2014/main" id="{BFF12BDE-0D1F-487C-8220-B7EEB0A648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4210050"/>
            <a:ext cx="27241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35000"/>
              </a:lnSpc>
              <a:buNone/>
              <a:defRPr sz="1050" b="0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1050" b="0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Business context</a:t>
            </a:r>
          </a:p>
          <a:p xmlns:a="http://schemas.openxmlformats.org/drawingml/2006/main">
            <a:pPr algn="l">
              <a:lnSpc>
                <a:spcPct val="135000"/>
              </a:lnSpc>
              <a:buNone/>
              <a:defRPr sz="1050" b="0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1050" b="0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Opportunity framing</a:t>
            </a:r>
          </a:p>
          <a:p xmlns:a="http://schemas.openxmlformats.org/drawingml/2006/main">
            <a:pPr algn="l">
              <a:lnSpc>
                <a:spcPct val="135000"/>
              </a:lnSpc>
              <a:buNone/>
              <a:defRPr sz="1050" b="0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1050" b="0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Decision criteria</a:t>
            </a:r>
          </a:p>
        </p:txBody>
      </p:sp>
      <p:sp>
        <p:nvSpPr>
          <p:cNvPr id="8" name="module-rail-0">
            <a:extLst xmlns:a="http://schemas.openxmlformats.org/drawingml/2006/main">
              <a:ext uri="{FF2B5EF4-FFF2-40B4-BE49-F238E27FC236}">
                <a16:creationId xmlns:a16="http://schemas.microsoft.com/office/drawing/2014/main" id="{A0413784-B0D9-4446-878D-6358CADFCD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5257800"/>
            <a:ext cx="9525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F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module-bg-1">
            <a:extLst xmlns:a="http://schemas.openxmlformats.org/drawingml/2006/main">
              <a:ext uri="{FF2B5EF4-FFF2-40B4-BE49-F238E27FC236}">
                <a16:creationId xmlns:a16="http://schemas.microsoft.com/office/drawing/2014/main" id="{4F165607-9364-4666-B3C4-E1D8049FA3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324100"/>
            <a:ext cx="3238500" cy="3143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3E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module-no-1">
            <a:extLst xmlns:a="http://schemas.openxmlformats.org/drawingml/2006/main">
              <a:ext uri="{FF2B5EF4-FFF2-40B4-BE49-F238E27FC236}">
                <a16:creationId xmlns:a16="http://schemas.microsoft.com/office/drawing/2014/main" id="{2971B1F5-1679-4B5E-BE27-A821BCE898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25527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750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02</a:t>
            </a:r>
          </a:p>
        </p:txBody>
      </p:sp>
      <p:sp>
        <p:nvSpPr>
          <p:cNvPr id="11" name="module-title-1">
            <a:extLst xmlns:a="http://schemas.openxmlformats.org/drawingml/2006/main">
              <a:ext uri="{FF2B5EF4-FFF2-40B4-BE49-F238E27FC236}">
                <a16:creationId xmlns:a16="http://schemas.microsoft.com/office/drawing/2014/main" id="{0EE001F5-5448-4B01-ADF2-5BF19430E8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3048000"/>
            <a:ext cx="27241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315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315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Technology</a:t>
            </a:r>
          </a:p>
        </p:txBody>
      </p:sp>
      <p:sp>
        <p:nvSpPr>
          <p:cNvPr id="12" name="module-sub-1">
            <a:extLst xmlns:a="http://schemas.openxmlformats.org/drawingml/2006/main">
              <a:ext uri="{FF2B5EF4-FFF2-40B4-BE49-F238E27FC236}">
                <a16:creationId xmlns:a16="http://schemas.microsoft.com/office/drawing/2014/main" id="{8BC1DD7D-E17D-4492-86D2-5977F7CEC4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3619500"/>
            <a:ext cx="27241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125" b="1" i="0">
                <a:solidFill>
                  <a:srgbClr val="201515"/>
                </a:solidFill>
                <a:latin typeface="Inter"/>
                <a:ea typeface="Inter"/>
                <a:cs typeface="Inter"/>
              </a:defRPr>
            </a:pPr>
            <a:r>
              <a:rPr sz="1125" b="1" i="0">
                <a:solidFill>
                  <a:srgbClr val="201515"/>
                </a:solidFill>
                <a:latin typeface="Inter"/>
                <a:ea typeface="Inter"/>
                <a:cs typeface="Inter"/>
              </a:rPr>
              <a:t>Build the system</a:t>
            </a:r>
          </a:p>
        </p:txBody>
      </p:sp>
      <p:sp>
        <p:nvSpPr>
          <p:cNvPr id="13" name="module-items-1">
            <a:extLst xmlns:a="http://schemas.openxmlformats.org/drawingml/2006/main">
              <a:ext uri="{FF2B5EF4-FFF2-40B4-BE49-F238E27FC236}">
                <a16:creationId xmlns:a16="http://schemas.microsoft.com/office/drawing/2014/main" id="{A227C2E5-0228-4170-884D-35CFEAAC8C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4210050"/>
            <a:ext cx="27241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35000"/>
              </a:lnSpc>
              <a:buNone/>
              <a:defRPr sz="1050" b="0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1050" b="0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Architecture</a:t>
            </a:r>
          </a:p>
          <a:p xmlns:a="http://schemas.openxmlformats.org/drawingml/2006/main">
            <a:pPr algn="l">
              <a:lnSpc>
                <a:spcPct val="135000"/>
              </a:lnSpc>
              <a:buNone/>
              <a:defRPr sz="1050" b="0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1050" b="0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Product experience</a:t>
            </a:r>
          </a:p>
          <a:p xmlns:a="http://schemas.openxmlformats.org/drawingml/2006/main">
            <a:pPr algn="l">
              <a:lnSpc>
                <a:spcPct val="135000"/>
              </a:lnSpc>
              <a:buNone/>
              <a:defRPr sz="1050" b="0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1050" b="0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Integration</a:t>
            </a:r>
          </a:p>
        </p:txBody>
      </p:sp>
      <p:sp>
        <p:nvSpPr>
          <p:cNvPr id="14" name="module-rail-1">
            <a:extLst xmlns:a="http://schemas.openxmlformats.org/drawingml/2006/main">
              <a:ext uri="{FF2B5EF4-FFF2-40B4-BE49-F238E27FC236}">
                <a16:creationId xmlns:a16="http://schemas.microsoft.com/office/drawing/2014/main" id="{0124E49D-6EBD-47DE-91D9-4C3F769B91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5257800"/>
            <a:ext cx="9525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F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module-bg-2">
            <a:extLst xmlns:a="http://schemas.openxmlformats.org/drawingml/2006/main">
              <a:ext uri="{FF2B5EF4-FFF2-40B4-BE49-F238E27FC236}">
                <a16:creationId xmlns:a16="http://schemas.microsoft.com/office/drawing/2014/main" id="{B4CCD37C-48C1-43DF-9414-D723048D0B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324100"/>
            <a:ext cx="3238500" cy="3143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2D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module-no-2">
            <a:extLst xmlns:a="http://schemas.openxmlformats.org/drawingml/2006/main">
              <a:ext uri="{FF2B5EF4-FFF2-40B4-BE49-F238E27FC236}">
                <a16:creationId xmlns:a16="http://schemas.microsoft.com/office/drawing/2014/main" id="{6CE6EA29-2EBF-4B09-8164-010F20FDB1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2552700"/>
            <a:ext cx="381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750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03</a:t>
            </a:r>
          </a:p>
        </p:txBody>
      </p:sp>
      <p:sp>
        <p:nvSpPr>
          <p:cNvPr id="17" name="module-title-2">
            <a:extLst xmlns:a="http://schemas.openxmlformats.org/drawingml/2006/main">
              <a:ext uri="{FF2B5EF4-FFF2-40B4-BE49-F238E27FC236}">
                <a16:creationId xmlns:a16="http://schemas.microsoft.com/office/drawing/2014/main" id="{F0B8BBAF-B9FB-4367-8EB4-A62D2C68FB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3048000"/>
            <a:ext cx="27241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315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315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Operations</a:t>
            </a:r>
          </a:p>
        </p:txBody>
      </p:sp>
      <p:sp>
        <p:nvSpPr>
          <p:cNvPr id="18" name="module-sub-2">
            <a:extLst xmlns:a="http://schemas.openxmlformats.org/drawingml/2006/main">
              <a:ext uri="{FF2B5EF4-FFF2-40B4-BE49-F238E27FC236}">
                <a16:creationId xmlns:a16="http://schemas.microsoft.com/office/drawing/2014/main" id="{2B9FEF4E-970C-4573-B659-B360575775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3619500"/>
            <a:ext cx="27241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125" b="1" i="0">
                <a:solidFill>
                  <a:srgbClr val="201515"/>
                </a:solidFill>
                <a:latin typeface="Inter"/>
                <a:ea typeface="Inter"/>
                <a:cs typeface="Inter"/>
              </a:defRPr>
            </a:pPr>
            <a:r>
              <a:rPr sz="1125" b="1" i="0">
                <a:solidFill>
                  <a:srgbClr val="201515"/>
                </a:solidFill>
                <a:latin typeface="Inter"/>
                <a:ea typeface="Inter"/>
                <a:cs typeface="Inter"/>
              </a:rPr>
              <a:t>Make it perform</a:t>
            </a:r>
          </a:p>
        </p:txBody>
      </p:sp>
      <p:sp>
        <p:nvSpPr>
          <p:cNvPr id="19" name="module-items-2">
            <a:extLst xmlns:a="http://schemas.openxmlformats.org/drawingml/2006/main">
              <a:ext uri="{FF2B5EF4-FFF2-40B4-BE49-F238E27FC236}">
                <a16:creationId xmlns:a16="http://schemas.microsoft.com/office/drawing/2014/main" id="{CAECFD79-7BB4-4CC9-90E3-38504633D2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4210050"/>
            <a:ext cx="27241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35000"/>
              </a:lnSpc>
              <a:buNone/>
              <a:defRPr sz="1050" b="0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1050" b="0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Delivery model</a:t>
            </a:r>
          </a:p>
          <a:p xmlns:a="http://schemas.openxmlformats.org/drawingml/2006/main">
            <a:pPr algn="l">
              <a:lnSpc>
                <a:spcPct val="135000"/>
              </a:lnSpc>
              <a:buNone/>
              <a:defRPr sz="1050" b="0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1050" b="0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Measurement</a:t>
            </a:r>
          </a:p>
          <a:p xmlns:a="http://schemas.openxmlformats.org/drawingml/2006/main">
            <a:pPr algn="l">
              <a:lnSpc>
                <a:spcPct val="135000"/>
              </a:lnSpc>
              <a:buNone/>
              <a:defRPr sz="1050" b="0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1050" b="0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Continuous improvement</a:t>
            </a:r>
          </a:p>
        </p:txBody>
      </p:sp>
      <p:sp>
        <p:nvSpPr>
          <p:cNvPr id="20" name="module-rail-2">
            <a:extLst xmlns:a="http://schemas.openxmlformats.org/drawingml/2006/main">
              <a:ext uri="{FF2B5EF4-FFF2-40B4-BE49-F238E27FC236}">
                <a16:creationId xmlns:a16="http://schemas.microsoft.com/office/drawing/2014/main" id="{FAC20360-0908-46A2-BE1F-59C9731712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5257800"/>
            <a:ext cx="9525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F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meta-5">
            <a:extLst xmlns:a="http://schemas.openxmlformats.org/drawingml/2006/main">
              <a:ext uri="{FF2B5EF4-FFF2-40B4-BE49-F238E27FC236}">
                <a16:creationId xmlns:a16="http://schemas.microsoft.com/office/drawing/2014/main" id="{10379074-B6D4-4C2D-BE65-4C0687653D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81750"/>
            <a:ext cx="62865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CONTENT / THREE MODULES</a:t>
            </a:r>
          </a:p>
        </p:txBody>
      </p:sp>
      <p:sp>
        <p:nvSpPr>
          <p:cNvPr id="22" name="page-5">
            <a:extLst xmlns:a="http://schemas.openxmlformats.org/drawingml/2006/main">
              <a:ext uri="{FF2B5EF4-FFF2-40B4-BE49-F238E27FC236}">
                <a16:creationId xmlns:a16="http://schemas.microsoft.com/office/drawing/2014/main" id="{4587B6EF-BD29-4FD7-9771-F32C7DB0C6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25200" y="6381750"/>
            <a:ext cx="3810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67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41983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20151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32219b08bc94836">
            <a:extLst>
              <a:ext uri="{96DAC541-7B7A-43D3-8B79-37D633B846F1}">
                <asvg:svgBlip xmlns:asvg="http://schemas.microsoft.com/office/drawing/2016/SVG/main" r:embed="Re80ba551283b4fa8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685800" y="495300"/>
            <a:ext cx="1676400" cy="222570"/>
          </a:xfrm>
          <a:prstGeom xmlns:a="http://schemas.openxmlformats.org/drawingml/2006/main" prst="rect">
            <a:avLst/>
          </a:prstGeom>
        </p:spPr>
      </p:pic>
      <p:sp>
        <p:nvSpPr>
          <p:cNvPr id="2" name="twocol-kicker">
            <a:extLst xmlns:a="http://schemas.openxmlformats.org/drawingml/2006/main">
              <a:ext uri="{FF2B5EF4-FFF2-40B4-BE49-F238E27FC236}">
                <a16:creationId xmlns:a16="http://schemas.microsoft.com/office/drawing/2014/main" id="{F7D60528-E8EF-485D-94FA-097285E8CB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0480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TWO-COLUMN LAYOUT</a:t>
            </a:r>
          </a:p>
        </p:txBody>
      </p:sp>
      <p:sp>
        <p:nvSpPr>
          <p:cNvPr id="3" name="twocol-title">
            <a:extLst xmlns:a="http://schemas.openxmlformats.org/drawingml/2006/main">
              <a:ext uri="{FF2B5EF4-FFF2-40B4-BE49-F238E27FC236}">
                <a16:creationId xmlns:a16="http://schemas.microsoft.com/office/drawing/2014/main" id="{F43F468F-585E-4B97-8751-A1FBA0BF6A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762500" cy="1285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86000"/>
              </a:lnSpc>
              <a:buNone/>
              <a:defRPr sz="4350" b="1" i="0">
                <a:solidFill>
                  <a:srgbClr val="FFF3E6"/>
                </a:solidFill>
                <a:latin typeface="Degular"/>
                <a:ea typeface="Degular"/>
                <a:cs typeface="Degular"/>
              </a:defRPr>
            </a:pPr>
            <a:r>
              <a:rPr sz="4350" b="1" i="0">
                <a:solidFill>
                  <a:srgbClr val="FFF3E6"/>
                </a:solidFill>
                <a:latin typeface="Degular"/>
                <a:ea typeface="Degular"/>
                <a:cs typeface="Degular"/>
              </a:rPr>
              <a:t>Keep the story</a:t>
            </a:r>
          </a:p>
          <a:p xmlns:a="http://schemas.openxmlformats.org/drawingml/2006/main">
            <a:pPr algn="l">
              <a:lnSpc>
                <a:spcPct val="86000"/>
              </a:lnSpc>
              <a:buNone/>
              <a:defRPr sz="4350" b="1" i="0">
                <a:solidFill>
                  <a:srgbClr val="FFF3E6"/>
                </a:solidFill>
                <a:latin typeface="Degular"/>
                <a:ea typeface="Degular"/>
                <a:cs typeface="Degular"/>
              </a:defRPr>
            </a:pPr>
            <a:r>
              <a:rPr sz="4350" b="1" i="0">
                <a:solidFill>
                  <a:srgbClr val="FFF3E6"/>
                </a:solidFill>
                <a:latin typeface="Degular"/>
                <a:ea typeface="Degular"/>
                <a:cs typeface="Degular"/>
              </a:rPr>
              <a:t>on one side.</a:t>
            </a:r>
          </a:p>
        </p:txBody>
      </p:sp>
      <p:sp>
        <p:nvSpPr>
          <p:cNvPr id="4" name="twocol-body">
            <a:extLst xmlns:a="http://schemas.openxmlformats.org/drawingml/2006/main">
              <a:ext uri="{FF2B5EF4-FFF2-40B4-BE49-F238E27FC236}">
                <a16:creationId xmlns:a16="http://schemas.microsoft.com/office/drawing/2014/main" id="{910617BD-C05E-4091-9CB6-4B1D4955E8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76625"/>
            <a:ext cx="4095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35000"/>
              </a:lnSpc>
              <a:buNone/>
              <a:defRPr sz="1275" b="0" i="0">
                <a:solidFill>
                  <a:srgbClr val="FFF3E6"/>
                </a:solidFill>
                <a:latin typeface="Inter"/>
                <a:ea typeface="Inter"/>
                <a:cs typeface="Inter"/>
              </a:defRPr>
            </a:pPr>
            <a:r>
              <a:rPr sz="1275" b="0" i="0">
                <a:solidFill>
                  <a:srgbClr val="FFF3E6"/>
                </a:solidFill>
                <a:latin typeface="Inter"/>
                <a:ea typeface="Inter"/>
                <a:cs typeface="Inter"/>
              </a:rPr>
              <a:t>Use the other side for a diagram, product view, key evidence or comparison. The rail establishes the reading direction.</a:t>
            </a:r>
          </a:p>
        </p:txBody>
      </p:sp>
      <p:sp>
        <p:nvSpPr>
          <p:cNvPr id="5" name="twocol-rail">
            <a:extLst xmlns:a="http://schemas.openxmlformats.org/drawingml/2006/main">
              <a:ext uri="{FF2B5EF4-FFF2-40B4-BE49-F238E27FC236}">
                <a16:creationId xmlns:a16="http://schemas.microsoft.com/office/drawing/2014/main" id="{D6886C66-3738-43E5-A8B2-8F936E64B0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048250"/>
            <a:ext cx="2047875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F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node-0">
            <a:extLst xmlns:a="http://schemas.openxmlformats.org/drawingml/2006/main">
              <a:ext uri="{FF2B5EF4-FFF2-40B4-BE49-F238E27FC236}">
                <a16:creationId xmlns:a16="http://schemas.microsoft.com/office/drawing/2014/main" id="{34A46A91-22A5-4EDA-9F79-DC1CE53FDC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1714500"/>
            <a:ext cx="3143250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3E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node-label-0">
            <a:extLst xmlns:a="http://schemas.openxmlformats.org/drawingml/2006/main">
              <a:ext uri="{FF2B5EF4-FFF2-40B4-BE49-F238E27FC236}">
                <a16:creationId xmlns:a16="http://schemas.microsoft.com/office/drawing/2014/main" id="{F60FC9C8-CA15-4765-97C5-C9D37E70B6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0" y="1885950"/>
            <a:ext cx="276225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00" b="1" i="0">
                <a:solidFill>
                  <a:srgbClr val="201515"/>
                </a:solidFill>
                <a:latin typeface="Inter"/>
                <a:ea typeface="Inter"/>
                <a:cs typeface="Inter"/>
              </a:defRPr>
            </a:pPr>
            <a:r>
              <a:rPr sz="600" b="1" i="0">
                <a:solidFill>
                  <a:srgbClr val="201515"/>
                </a:solidFill>
                <a:latin typeface="Inter"/>
                <a:ea typeface="Inter"/>
                <a:cs typeface="Inter"/>
              </a:rPr>
              <a:t>01  INPUT</a:t>
            </a:r>
          </a:p>
        </p:txBody>
      </p:sp>
      <p:sp>
        <p:nvSpPr>
          <p:cNvPr id="8" name="node-body-0">
            <a:extLst xmlns:a="http://schemas.openxmlformats.org/drawingml/2006/main">
              <a:ext uri="{FF2B5EF4-FFF2-40B4-BE49-F238E27FC236}">
                <a16:creationId xmlns:a16="http://schemas.microsoft.com/office/drawing/2014/main" id="{B7C065B1-BF9A-47D1-8E70-373DE3DD9E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0" y="2133600"/>
            <a:ext cx="2762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3333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65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165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Business question</a:t>
            </a:r>
          </a:p>
        </p:txBody>
      </p:sp>
      <p:sp>
        <p:nvSpPr>
          <p:cNvPr id="9" name="node-1">
            <a:extLst xmlns:a="http://schemas.openxmlformats.org/drawingml/2006/main">
              <a:ext uri="{FF2B5EF4-FFF2-40B4-BE49-F238E27FC236}">
                <a16:creationId xmlns:a16="http://schemas.microsoft.com/office/drawing/2014/main" id="{DE42E98B-ADC2-435A-9B59-26C1E2A8A0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3000375"/>
            <a:ext cx="3143250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F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node-label-1">
            <a:extLst xmlns:a="http://schemas.openxmlformats.org/drawingml/2006/main">
              <a:ext uri="{FF2B5EF4-FFF2-40B4-BE49-F238E27FC236}">
                <a16:creationId xmlns:a16="http://schemas.microsoft.com/office/drawing/2014/main" id="{FBDBE781-9151-4DB7-8434-3B7DDB2027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5250" y="3171825"/>
            <a:ext cx="276225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00" b="1" i="0">
                <a:solidFill>
                  <a:srgbClr val="201515"/>
                </a:solidFill>
                <a:latin typeface="Inter"/>
                <a:ea typeface="Inter"/>
                <a:cs typeface="Inter"/>
              </a:defRPr>
            </a:pPr>
            <a:r>
              <a:rPr sz="600" b="1" i="0">
                <a:solidFill>
                  <a:srgbClr val="201515"/>
                </a:solidFill>
                <a:latin typeface="Inter"/>
                <a:ea typeface="Inter"/>
                <a:cs typeface="Inter"/>
              </a:rPr>
              <a:t>02  SYSTEM</a:t>
            </a:r>
          </a:p>
        </p:txBody>
      </p:sp>
      <p:sp>
        <p:nvSpPr>
          <p:cNvPr id="11" name="node-body-1">
            <a:extLst xmlns:a="http://schemas.openxmlformats.org/drawingml/2006/main">
              <a:ext uri="{FF2B5EF4-FFF2-40B4-BE49-F238E27FC236}">
                <a16:creationId xmlns:a16="http://schemas.microsoft.com/office/drawing/2014/main" id="{79BFB4AE-8958-4FB5-895A-3CD72E85F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5250" y="3419475"/>
            <a:ext cx="2762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3333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65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165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Technology + people</a:t>
            </a:r>
          </a:p>
        </p:txBody>
      </p:sp>
      <p:sp>
        <p:nvSpPr>
          <p:cNvPr id="12" name="node-2">
            <a:extLst xmlns:a="http://schemas.openxmlformats.org/drawingml/2006/main">
              <a:ext uri="{FF2B5EF4-FFF2-40B4-BE49-F238E27FC236}">
                <a16:creationId xmlns:a16="http://schemas.microsoft.com/office/drawing/2014/main" id="{AFBA7048-4CF7-479A-96A5-B5585F7182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4286250"/>
            <a:ext cx="3143250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3E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node-label-2">
            <a:extLst xmlns:a="http://schemas.openxmlformats.org/drawingml/2006/main">
              <a:ext uri="{FF2B5EF4-FFF2-40B4-BE49-F238E27FC236}">
                <a16:creationId xmlns:a16="http://schemas.microsoft.com/office/drawing/2014/main" id="{DEB2DAF4-A3E6-40AB-BD14-AA9784DA1F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457700"/>
            <a:ext cx="276225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00" b="1" i="0">
                <a:solidFill>
                  <a:srgbClr val="201515"/>
                </a:solidFill>
                <a:latin typeface="Inter"/>
                <a:ea typeface="Inter"/>
                <a:cs typeface="Inter"/>
              </a:defRPr>
            </a:pPr>
            <a:r>
              <a:rPr sz="600" b="1" i="0">
                <a:solidFill>
                  <a:srgbClr val="201515"/>
                </a:solidFill>
                <a:latin typeface="Inter"/>
                <a:ea typeface="Inter"/>
                <a:cs typeface="Inter"/>
              </a:rPr>
              <a:t>03  OUTCOME</a:t>
            </a:r>
          </a:p>
        </p:txBody>
      </p:sp>
      <p:sp>
        <p:nvSpPr>
          <p:cNvPr id="14" name="node-body-2">
            <a:extLst xmlns:a="http://schemas.openxmlformats.org/drawingml/2006/main">
              <a:ext uri="{FF2B5EF4-FFF2-40B4-BE49-F238E27FC236}">
                <a16:creationId xmlns:a16="http://schemas.microsoft.com/office/drawing/2014/main" id="{D0F8B9EC-B078-42C6-B31C-9E026D1AB4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705350"/>
            <a:ext cx="2762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3333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65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165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Clear action</a:t>
            </a:r>
          </a:p>
        </p:txBody>
      </p:sp>
      <p:sp>
        <p:nvSpPr>
          <p:cNvPr id="15" name="meta-6">
            <a:extLst xmlns:a="http://schemas.openxmlformats.org/drawingml/2006/main">
              <a:ext uri="{FF2B5EF4-FFF2-40B4-BE49-F238E27FC236}">
                <a16:creationId xmlns:a16="http://schemas.microsoft.com/office/drawing/2014/main" id="{36850026-32F4-4310-9098-FAEE546B23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81750"/>
            <a:ext cx="62865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FFF3E6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F3E6"/>
                </a:solidFill>
                <a:latin typeface="Inter"/>
                <a:ea typeface="Inter"/>
                <a:cs typeface="Inter"/>
              </a:rPr>
              <a:t>NARRATIVE + SYSTEM MAP</a:t>
            </a:r>
          </a:p>
        </p:txBody>
      </p:sp>
      <p:sp>
        <p:nvSpPr>
          <p:cNvPr id="16" name="page-6">
            <a:extLst xmlns:a="http://schemas.openxmlformats.org/drawingml/2006/main">
              <a:ext uri="{FF2B5EF4-FFF2-40B4-BE49-F238E27FC236}">
                <a16:creationId xmlns:a16="http://schemas.microsoft.com/office/drawing/2014/main" id="{F6DC805C-9D52-46E2-BE36-41986A90A0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25200" y="6381750"/>
            <a:ext cx="3810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67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129473368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3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data-kicker">
            <a:extLst xmlns:a="http://schemas.openxmlformats.org/drawingml/2006/main">
              <a:ext uri="{FF2B5EF4-FFF2-40B4-BE49-F238E27FC236}">
                <a16:creationId xmlns:a16="http://schemas.microsoft.com/office/drawing/2014/main" id="{69F03C17-B2EF-4E4E-82B0-200A01727E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9530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DATA LAYOUT / REPLACE WITH VERIFIED DATA</a:t>
            </a:r>
          </a:p>
        </p:txBody>
      </p:sp>
      <p:sp>
        <p:nvSpPr>
          <p:cNvPr id="2" name="data-title">
            <a:extLst xmlns:a="http://schemas.openxmlformats.org/drawingml/2006/main">
              <a:ext uri="{FF2B5EF4-FFF2-40B4-BE49-F238E27FC236}">
                <a16:creationId xmlns:a16="http://schemas.microsoft.com/office/drawing/2014/main" id="{6F40B2F3-B6AD-44D5-824F-94104417C4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23950"/>
            <a:ext cx="581025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86000"/>
              </a:lnSpc>
              <a:buNone/>
              <a:defRPr sz="435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435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Let one number</a:t>
            </a:r>
          </a:p>
          <a:p xmlns:a="http://schemas.openxmlformats.org/drawingml/2006/main">
            <a:pPr algn="l">
              <a:lnSpc>
                <a:spcPct val="86000"/>
              </a:lnSpc>
              <a:buNone/>
              <a:defRPr sz="435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435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lead the conclusion.</a:t>
            </a:r>
          </a:p>
        </p:txBody>
      </p:sp>
      <p:sp>
        <p:nvSpPr>
          <p:cNvPr id="3" name="data-caption">
            <a:extLst xmlns:a="http://schemas.openxmlformats.org/drawingml/2006/main">
              <a:ext uri="{FF2B5EF4-FFF2-40B4-BE49-F238E27FC236}">
                <a16:creationId xmlns:a16="http://schemas.microsoft.com/office/drawing/2014/main" id="{B4531A96-707F-4F62-9F49-9E3333B504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781300"/>
            <a:ext cx="457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050" b="0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1050" b="0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Template placeholder — replace XX with an approved, sourced metric.</a:t>
            </a:r>
          </a:p>
        </p:txBody>
      </p:sp>
      <p:sp>
        <p:nvSpPr>
          <p:cNvPr id="4" name="data-number">
            <a:extLst xmlns:a="http://schemas.openxmlformats.org/drawingml/2006/main">
              <a:ext uri="{FF2B5EF4-FFF2-40B4-BE49-F238E27FC236}">
                <a16:creationId xmlns:a16="http://schemas.microsoft.com/office/drawing/2014/main" id="{5B924CCE-6290-44E5-ACC7-86899A8769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1143000"/>
            <a:ext cx="476250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10875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10875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XX%</a:t>
            </a:r>
          </a:p>
        </p:txBody>
      </p:sp>
      <p:sp>
        <p:nvSpPr>
          <p:cNvPr id="5" name="data-rail">
            <a:extLst xmlns:a="http://schemas.openxmlformats.org/drawingml/2006/main">
              <a:ext uri="{FF2B5EF4-FFF2-40B4-BE49-F238E27FC236}">
                <a16:creationId xmlns:a16="http://schemas.microsoft.com/office/drawing/2014/main" id="{9C03D917-453A-46E2-A499-89722B95A0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143250"/>
            <a:ext cx="4762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F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bar-label-0">
            <a:extLst xmlns:a="http://schemas.openxmlformats.org/drawingml/2006/main">
              <a:ext uri="{FF2B5EF4-FFF2-40B4-BE49-F238E27FC236}">
                <a16:creationId xmlns:a16="http://schemas.microsoft.com/office/drawing/2014/main" id="{E4570799-49B6-4985-AD9F-D0C05C335D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4000500"/>
            <a:ext cx="857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Baseline</a:t>
            </a:r>
          </a:p>
        </p:txBody>
      </p:sp>
      <p:sp>
        <p:nvSpPr>
          <p:cNvPr id="7" name="bar-0">
            <a:extLst xmlns:a="http://schemas.openxmlformats.org/drawingml/2006/main">
              <a:ext uri="{FF2B5EF4-FFF2-40B4-BE49-F238E27FC236}">
                <a16:creationId xmlns:a16="http://schemas.microsoft.com/office/drawing/2014/main" id="{29220494-382C-4793-93B3-B24BD2F551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4000500"/>
            <a:ext cx="1714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2D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bar-label-1">
            <a:extLst xmlns:a="http://schemas.openxmlformats.org/drawingml/2006/main">
              <a:ext uri="{FF2B5EF4-FFF2-40B4-BE49-F238E27FC236}">
                <a16:creationId xmlns:a16="http://schemas.microsoft.com/office/drawing/2014/main" id="{EEBCC340-5A5B-4AF1-87D8-CE6B690964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4610100"/>
            <a:ext cx="857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Current</a:t>
            </a:r>
          </a:p>
        </p:txBody>
      </p:sp>
      <p:sp>
        <p:nvSpPr>
          <p:cNvPr id="9" name="bar-1">
            <a:extLst xmlns:a="http://schemas.openxmlformats.org/drawingml/2006/main">
              <a:ext uri="{FF2B5EF4-FFF2-40B4-BE49-F238E27FC236}">
                <a16:creationId xmlns:a16="http://schemas.microsoft.com/office/drawing/2014/main" id="{B9FAFA1B-784B-4D06-AA4A-9C6CDE511F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4610100"/>
            <a:ext cx="3048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2D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bar-label-2">
            <a:extLst xmlns:a="http://schemas.openxmlformats.org/drawingml/2006/main">
              <a:ext uri="{FF2B5EF4-FFF2-40B4-BE49-F238E27FC236}">
                <a16:creationId xmlns:a16="http://schemas.microsoft.com/office/drawing/2014/main" id="{526592E2-CBE7-432D-870B-AB5CF5B39A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5219700"/>
            <a:ext cx="857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Target</a:t>
            </a:r>
          </a:p>
        </p:txBody>
      </p:sp>
      <p:sp>
        <p:nvSpPr>
          <p:cNvPr id="11" name="bar-2">
            <a:extLst xmlns:a="http://schemas.openxmlformats.org/drawingml/2006/main">
              <a:ext uri="{FF2B5EF4-FFF2-40B4-BE49-F238E27FC236}">
                <a16:creationId xmlns:a16="http://schemas.microsoft.com/office/drawing/2014/main" id="{AA7DA5CF-0E5E-4B4E-9353-53F0DB63CC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5219700"/>
            <a:ext cx="447675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F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meta-7">
            <a:extLst xmlns:a="http://schemas.openxmlformats.org/drawingml/2006/main">
              <a:ext uri="{FF2B5EF4-FFF2-40B4-BE49-F238E27FC236}">
                <a16:creationId xmlns:a16="http://schemas.microsoft.com/office/drawing/2014/main" id="{8902EBF2-FBFF-4641-8081-537BEF6A02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81750"/>
            <a:ext cx="62865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DATA / SINGLE METRIC</a:t>
            </a:r>
          </a:p>
        </p:txBody>
      </p:sp>
      <p:sp>
        <p:nvSpPr>
          <p:cNvPr id="13" name="page-7">
            <a:extLst xmlns:a="http://schemas.openxmlformats.org/drawingml/2006/main">
              <a:ext uri="{FF2B5EF4-FFF2-40B4-BE49-F238E27FC236}">
                <a16:creationId xmlns:a16="http://schemas.microsoft.com/office/drawing/2014/main" id="{E2D486C5-13CE-46BA-9E6A-89CD87DE07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25200" y="6381750"/>
            <a:ext cx="3810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67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135174026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FFDF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timeline-kicker">
            <a:extLst xmlns:a="http://schemas.openxmlformats.org/drawingml/2006/main">
              <a:ext uri="{FF2B5EF4-FFF2-40B4-BE49-F238E27FC236}">
                <a16:creationId xmlns:a16="http://schemas.microsoft.com/office/drawing/2014/main" id="{09BD5BC0-F29A-4089-8105-245A0FD391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34290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PROCESS / TIMELINE</a:t>
            </a:r>
          </a:p>
        </p:txBody>
      </p:sp>
      <p:sp>
        <p:nvSpPr>
          <p:cNvPr id="2" name="timeline-title">
            <a:extLst xmlns:a="http://schemas.openxmlformats.org/drawingml/2006/main">
              <a:ext uri="{FF2B5EF4-FFF2-40B4-BE49-F238E27FC236}">
                <a16:creationId xmlns:a16="http://schemas.microsoft.com/office/drawing/2014/main" id="{7BF2F055-2503-43BF-8524-A89AD0A4BE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066800"/>
            <a:ext cx="100012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390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390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Move from question to operating system.</a:t>
            </a:r>
          </a:p>
        </p:txBody>
      </p:sp>
      <p:sp>
        <p:nvSpPr>
          <p:cNvPr id="3" name="timeline-line">
            <a:extLst xmlns:a="http://schemas.openxmlformats.org/drawingml/2006/main">
              <a:ext uri="{FF2B5EF4-FFF2-40B4-BE49-F238E27FC236}">
                <a16:creationId xmlns:a16="http://schemas.microsoft.com/office/drawing/2014/main" id="{49187219-F7D0-46EE-ADD9-0E6CA87CE4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143250"/>
            <a:ext cx="10191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2D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timeline-node-0">
            <a:extLst xmlns:a="http://schemas.openxmlformats.org/drawingml/2006/main">
              <a:ext uri="{FF2B5EF4-FFF2-40B4-BE49-F238E27FC236}">
                <a16:creationId xmlns:a16="http://schemas.microsoft.com/office/drawing/2014/main" id="{BACCAAA7-88F5-4BA5-BE71-6662F71ECA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000375"/>
            <a:ext cx="32385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F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timeline-no-0">
            <a:extLst xmlns:a="http://schemas.openxmlformats.org/drawingml/2006/main">
              <a:ext uri="{FF2B5EF4-FFF2-40B4-BE49-F238E27FC236}">
                <a16:creationId xmlns:a16="http://schemas.microsoft.com/office/drawing/2014/main" id="{044645D1-BF6C-4A19-A00F-FE2083A1D7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571875"/>
            <a:ext cx="762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01</a:t>
            </a:r>
          </a:p>
        </p:txBody>
      </p:sp>
      <p:sp>
        <p:nvSpPr>
          <p:cNvPr id="6" name="timeline-step-0">
            <a:extLst xmlns:a="http://schemas.openxmlformats.org/drawingml/2006/main">
              <a:ext uri="{FF2B5EF4-FFF2-40B4-BE49-F238E27FC236}">
                <a16:creationId xmlns:a16="http://schemas.microsoft.com/office/drawing/2014/main" id="{4F295F29-776A-4195-ABBF-47529B089A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943350"/>
            <a:ext cx="2143125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70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270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Frame</a:t>
            </a:r>
          </a:p>
        </p:txBody>
      </p:sp>
      <p:sp>
        <p:nvSpPr>
          <p:cNvPr id="7" name="timeline-body-0">
            <a:extLst xmlns:a="http://schemas.openxmlformats.org/drawingml/2006/main">
              <a:ext uri="{FF2B5EF4-FFF2-40B4-BE49-F238E27FC236}">
                <a16:creationId xmlns:a16="http://schemas.microsoft.com/office/drawing/2014/main" id="{0B79B8B8-5BF2-4F30-B97D-FC3C158871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14850"/>
            <a:ext cx="19050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25000"/>
              </a:lnSpc>
              <a:buNone/>
              <a:defRPr sz="1050" b="0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1050" b="0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Clarify the decision</a:t>
            </a:r>
          </a:p>
        </p:txBody>
      </p:sp>
      <p:sp>
        <p:nvSpPr>
          <p:cNvPr id="8" name="timeline-node-1">
            <a:extLst xmlns:a="http://schemas.openxmlformats.org/drawingml/2006/main">
              <a:ext uri="{FF2B5EF4-FFF2-40B4-BE49-F238E27FC236}">
                <a16:creationId xmlns:a16="http://schemas.microsoft.com/office/drawing/2014/main" id="{D5C9DDCA-47C9-45A3-94F8-F83AEDB896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0" y="3000375"/>
            <a:ext cx="32385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15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timeline-no-1">
            <a:extLst xmlns:a="http://schemas.openxmlformats.org/drawingml/2006/main">
              <a:ext uri="{FF2B5EF4-FFF2-40B4-BE49-F238E27FC236}">
                <a16:creationId xmlns:a16="http://schemas.microsoft.com/office/drawing/2014/main" id="{1BB44506-75C1-4489-9F38-BF8A2D54AD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0" y="3571875"/>
            <a:ext cx="762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02</a:t>
            </a:r>
          </a:p>
        </p:txBody>
      </p:sp>
      <p:sp>
        <p:nvSpPr>
          <p:cNvPr id="10" name="timeline-step-1">
            <a:extLst xmlns:a="http://schemas.openxmlformats.org/drawingml/2006/main">
              <a:ext uri="{FF2B5EF4-FFF2-40B4-BE49-F238E27FC236}">
                <a16:creationId xmlns:a16="http://schemas.microsoft.com/office/drawing/2014/main" id="{BCF03108-9607-4C77-A0EA-CD453D9FF0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0" y="3943350"/>
            <a:ext cx="2143125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70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270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Design</a:t>
            </a:r>
          </a:p>
        </p:txBody>
      </p:sp>
      <p:sp>
        <p:nvSpPr>
          <p:cNvPr id="11" name="timeline-body-1">
            <a:extLst xmlns:a="http://schemas.openxmlformats.org/drawingml/2006/main">
              <a:ext uri="{FF2B5EF4-FFF2-40B4-BE49-F238E27FC236}">
                <a16:creationId xmlns:a16="http://schemas.microsoft.com/office/drawing/2014/main" id="{2EE909FD-73E1-4B5B-93F1-F474A25D54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0" y="4514850"/>
            <a:ext cx="19050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25000"/>
              </a:lnSpc>
              <a:buNone/>
              <a:defRPr sz="1050" b="0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1050" b="0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Shape the system</a:t>
            </a:r>
          </a:p>
        </p:txBody>
      </p:sp>
      <p:sp>
        <p:nvSpPr>
          <p:cNvPr id="12" name="timeline-node-2">
            <a:extLst xmlns:a="http://schemas.openxmlformats.org/drawingml/2006/main">
              <a:ext uri="{FF2B5EF4-FFF2-40B4-BE49-F238E27FC236}">
                <a16:creationId xmlns:a16="http://schemas.microsoft.com/office/drawing/2014/main" id="{9CA9D892-99EF-41A4-A610-0E56EACE0C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29375" y="3000375"/>
            <a:ext cx="32385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15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timeline-no-2">
            <a:extLst xmlns:a="http://schemas.openxmlformats.org/drawingml/2006/main">
              <a:ext uri="{FF2B5EF4-FFF2-40B4-BE49-F238E27FC236}">
                <a16:creationId xmlns:a16="http://schemas.microsoft.com/office/drawing/2014/main" id="{7E221FFB-4BAC-4D85-89D7-DC2B0CA7EB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29375" y="3571875"/>
            <a:ext cx="762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03</a:t>
            </a:r>
          </a:p>
        </p:txBody>
      </p:sp>
      <p:sp>
        <p:nvSpPr>
          <p:cNvPr id="14" name="timeline-step-2">
            <a:extLst xmlns:a="http://schemas.openxmlformats.org/drawingml/2006/main">
              <a:ext uri="{FF2B5EF4-FFF2-40B4-BE49-F238E27FC236}">
                <a16:creationId xmlns:a16="http://schemas.microsoft.com/office/drawing/2014/main" id="{6E55ED86-7376-4257-84B3-96AEE035A5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29375" y="3943350"/>
            <a:ext cx="2143125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70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270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Build</a:t>
            </a:r>
          </a:p>
        </p:txBody>
      </p:sp>
      <p:sp>
        <p:nvSpPr>
          <p:cNvPr id="15" name="timeline-body-2">
            <a:extLst xmlns:a="http://schemas.openxmlformats.org/drawingml/2006/main">
              <a:ext uri="{FF2B5EF4-FFF2-40B4-BE49-F238E27FC236}">
                <a16:creationId xmlns:a16="http://schemas.microsoft.com/office/drawing/2014/main" id="{DEB68A34-BD7E-401A-915D-5CCB1A5EA2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29375" y="4514850"/>
            <a:ext cx="19050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25000"/>
              </a:lnSpc>
              <a:buNone/>
              <a:defRPr sz="1050" b="0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1050" b="0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Create the capability</a:t>
            </a:r>
          </a:p>
        </p:txBody>
      </p:sp>
      <p:sp>
        <p:nvSpPr>
          <p:cNvPr id="16" name="timeline-node-3">
            <a:extLst xmlns:a="http://schemas.openxmlformats.org/drawingml/2006/main">
              <a:ext uri="{FF2B5EF4-FFF2-40B4-BE49-F238E27FC236}">
                <a16:creationId xmlns:a16="http://schemas.microsoft.com/office/drawing/2014/main" id="{69E6D74E-2E7B-42D9-A561-9BC9BF0EA0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3000375"/>
            <a:ext cx="32385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15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timeline-no-3">
            <a:extLst xmlns:a="http://schemas.openxmlformats.org/drawingml/2006/main">
              <a:ext uri="{FF2B5EF4-FFF2-40B4-BE49-F238E27FC236}">
                <a16:creationId xmlns:a16="http://schemas.microsoft.com/office/drawing/2014/main" id="{2477E5F2-FF76-444E-9154-B31541F468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3571875"/>
            <a:ext cx="762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04</a:t>
            </a:r>
          </a:p>
        </p:txBody>
      </p:sp>
      <p:sp>
        <p:nvSpPr>
          <p:cNvPr id="18" name="timeline-step-3">
            <a:extLst xmlns:a="http://schemas.openxmlformats.org/drawingml/2006/main">
              <a:ext uri="{FF2B5EF4-FFF2-40B4-BE49-F238E27FC236}">
                <a16:creationId xmlns:a16="http://schemas.microsoft.com/office/drawing/2014/main" id="{B8EC4F92-8769-4203-A273-BEB5F74348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3943350"/>
            <a:ext cx="2143125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70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270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Run</a:t>
            </a:r>
          </a:p>
        </p:txBody>
      </p:sp>
      <p:sp>
        <p:nvSpPr>
          <p:cNvPr id="19" name="timeline-body-3">
            <a:extLst xmlns:a="http://schemas.openxmlformats.org/drawingml/2006/main">
              <a:ext uri="{FF2B5EF4-FFF2-40B4-BE49-F238E27FC236}">
                <a16:creationId xmlns:a16="http://schemas.microsoft.com/office/drawing/2014/main" id="{B850148E-A8CF-430C-8854-244D0B6469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4514850"/>
            <a:ext cx="19050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25000"/>
              </a:lnSpc>
              <a:buNone/>
              <a:defRPr sz="1050" b="0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1050" b="0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Measure and improve</a:t>
            </a:r>
          </a:p>
        </p:txBody>
      </p:sp>
      <p:sp>
        <p:nvSpPr>
          <p:cNvPr id="20" name="meta-8">
            <a:extLst xmlns:a="http://schemas.openxmlformats.org/drawingml/2006/main">
              <a:ext uri="{FF2B5EF4-FFF2-40B4-BE49-F238E27FC236}">
                <a16:creationId xmlns:a16="http://schemas.microsoft.com/office/drawing/2014/main" id="{E157FEC8-1463-4E65-9C1C-D5B98C5415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81750"/>
            <a:ext cx="62865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PROCESS / FOUR STAGES</a:t>
            </a:r>
          </a:p>
        </p:txBody>
      </p:sp>
      <p:sp>
        <p:nvSpPr>
          <p:cNvPr id="21" name="page-8">
            <a:extLst xmlns:a="http://schemas.openxmlformats.org/drawingml/2006/main">
              <a:ext uri="{FF2B5EF4-FFF2-40B4-BE49-F238E27FC236}">
                <a16:creationId xmlns:a16="http://schemas.microsoft.com/office/drawing/2014/main" id="{F4E20314-F40B-4EA9-B3AC-E5297C7E8A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25200" y="6381750"/>
            <a:ext cx="3810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67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1702627903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F4F00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quote-kicker">
            <a:extLst xmlns:a="http://schemas.openxmlformats.org/drawingml/2006/main">
              <a:ext uri="{FF2B5EF4-FFF2-40B4-BE49-F238E27FC236}">
                <a16:creationId xmlns:a16="http://schemas.microsoft.com/office/drawing/2014/main" id="{A8E7F7B4-63E0-4ED6-A2F7-2B15C0A3B5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71500"/>
            <a:ext cx="42862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201515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201515"/>
                </a:solidFill>
                <a:latin typeface="Inter"/>
                <a:ea typeface="Inter"/>
                <a:cs typeface="Inter"/>
              </a:rPr>
              <a:t>QUOTE / VERIFIED SOURCE ONLY</a:t>
            </a:r>
          </a:p>
        </p:txBody>
      </p:sp>
      <p:sp>
        <p:nvSpPr>
          <p:cNvPr id="2" name="quote-mark">
            <a:extLst xmlns:a="http://schemas.openxmlformats.org/drawingml/2006/main">
              <a:ext uri="{FF2B5EF4-FFF2-40B4-BE49-F238E27FC236}">
                <a16:creationId xmlns:a16="http://schemas.microsoft.com/office/drawing/2014/main" id="{D8CC2B24-47F6-464B-90DD-92E95AD120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38250"/>
            <a:ext cx="11430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6667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375" b="1" i="0">
                <a:solidFill>
                  <a:srgbClr val="FFF3E6"/>
                </a:solidFill>
                <a:latin typeface="Degular"/>
                <a:ea typeface="Degular"/>
                <a:cs typeface="Degular"/>
              </a:defRPr>
            </a:pPr>
            <a:r>
              <a:rPr sz="9375" b="1" i="0">
                <a:solidFill>
                  <a:srgbClr val="FFF3E6"/>
                </a:solidFill>
                <a:latin typeface="Degular"/>
                <a:ea typeface="Degular"/>
                <a:cs typeface="Degular"/>
              </a:rPr>
              <a:t>“</a:t>
            </a:r>
          </a:p>
        </p:txBody>
      </p:sp>
      <p:sp>
        <p:nvSpPr>
          <p:cNvPr id="3" name="quote-copy">
            <a:extLst xmlns:a="http://schemas.openxmlformats.org/drawingml/2006/main">
              <a:ext uri="{FF2B5EF4-FFF2-40B4-BE49-F238E27FC236}">
                <a16:creationId xmlns:a16="http://schemas.microsoft.com/office/drawing/2014/main" id="{DA9030C3-8E22-4FED-92CD-ECA3C1B8AC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57375" y="1905000"/>
            <a:ext cx="876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2000"/>
              </a:lnSpc>
              <a:buNone/>
              <a:defRPr sz="4650" b="1" i="0">
                <a:solidFill>
                  <a:srgbClr val="201515"/>
                </a:solidFill>
                <a:latin typeface="Degular"/>
                <a:ea typeface="Degular"/>
                <a:cs typeface="Degular"/>
              </a:defRPr>
            </a:pPr>
            <a:r>
              <a:rPr sz="4650" b="1" i="0">
                <a:solidFill>
                  <a:srgbClr val="201515"/>
                </a:solidFill>
                <a:latin typeface="Degular"/>
                <a:ea typeface="Degular"/>
                <a:cs typeface="Degular"/>
              </a:rPr>
              <a:t>Place one concise, verified customer or leadership quote here.</a:t>
            </a:r>
          </a:p>
        </p:txBody>
      </p:sp>
      <p:sp>
        <p:nvSpPr>
          <p:cNvPr id="4" name="quote-rail">
            <a:extLst xmlns:a="http://schemas.openxmlformats.org/drawingml/2006/main">
              <a:ext uri="{FF2B5EF4-FFF2-40B4-BE49-F238E27FC236}">
                <a16:creationId xmlns:a16="http://schemas.microsoft.com/office/drawing/2014/main" id="{FBCB06F3-9726-4263-ADE1-11D7C3FBFF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57375" y="4210050"/>
            <a:ext cx="2095500" cy="133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15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quote-source">
            <a:extLst xmlns:a="http://schemas.openxmlformats.org/drawingml/2006/main">
              <a:ext uri="{FF2B5EF4-FFF2-40B4-BE49-F238E27FC236}">
                <a16:creationId xmlns:a16="http://schemas.microsoft.com/office/drawing/2014/main" id="{15F470A7-204D-460E-8A5D-37E0EA95AC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57375" y="4686300"/>
            <a:ext cx="4000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25000"/>
              </a:lnSpc>
              <a:buNone/>
              <a:defRPr sz="975" b="1" i="0">
                <a:solidFill>
                  <a:srgbClr val="201515"/>
                </a:solidFill>
                <a:latin typeface="Inter"/>
                <a:ea typeface="Inter"/>
                <a:cs typeface="Inter"/>
              </a:defRPr>
            </a:pPr>
            <a:r>
              <a:rPr sz="975" b="1" i="0">
                <a:solidFill>
                  <a:srgbClr val="201515"/>
                </a:solidFill>
                <a:latin typeface="Inter"/>
                <a:ea typeface="Inter"/>
                <a:cs typeface="Inter"/>
              </a:rPr>
              <a:t>NAME SURNAME</a:t>
            </a:r>
          </a:p>
          <a:p xmlns:a="http://schemas.openxmlformats.org/drawingml/2006/main">
            <a:pPr algn="l">
              <a:lnSpc>
                <a:spcPct val="125000"/>
              </a:lnSpc>
              <a:buNone/>
              <a:defRPr sz="975" b="1" i="0">
                <a:solidFill>
                  <a:srgbClr val="201515"/>
                </a:solidFill>
                <a:latin typeface="Inter"/>
                <a:ea typeface="Inter"/>
                <a:cs typeface="Inter"/>
              </a:defRPr>
            </a:pPr>
            <a:r>
              <a:rPr sz="975" b="1" i="0">
                <a:solidFill>
                  <a:srgbClr val="201515"/>
                </a:solidFill>
                <a:latin typeface="Inter"/>
                <a:ea typeface="Inter"/>
                <a:cs typeface="Inter"/>
              </a:rPr>
              <a:t>Role / Organization</a:t>
            </a:r>
          </a:p>
          <a:p xmlns:a="http://schemas.openxmlformats.org/drawingml/2006/main">
            <a:pPr algn="l">
              <a:lnSpc>
                <a:spcPct val="125000"/>
              </a:lnSpc>
              <a:buNone/>
              <a:defRPr sz="975" b="1" i="0">
                <a:solidFill>
                  <a:srgbClr val="201515"/>
                </a:solidFill>
                <a:latin typeface="Inter"/>
                <a:ea typeface="Inter"/>
                <a:cs typeface="Inter"/>
              </a:defRPr>
            </a:pPr>
            <a:r>
              <a:rPr sz="975" b="1" i="0">
                <a:solidFill>
                  <a:srgbClr val="201515"/>
                </a:solidFill>
                <a:latin typeface="Inter"/>
                <a:ea typeface="Inter"/>
                <a:cs typeface="Inter"/>
              </a:rPr>
              <a:t>Source or date</a:t>
            </a:r>
          </a:p>
        </p:txBody>
      </p:sp>
      <p:sp>
        <p:nvSpPr>
          <p:cNvPr id="6" name="meta-9">
            <a:extLst xmlns:a="http://schemas.openxmlformats.org/drawingml/2006/main">
              <a:ext uri="{FF2B5EF4-FFF2-40B4-BE49-F238E27FC236}">
                <a16:creationId xmlns:a16="http://schemas.microsoft.com/office/drawing/2014/main" id="{79D9D7CD-213A-41AA-AB31-732A73B7F0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81750"/>
            <a:ext cx="62865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675" b="1" i="0">
                <a:solidFill>
                  <a:srgbClr val="655E5A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655E5A"/>
                </a:solidFill>
                <a:latin typeface="Inter"/>
                <a:ea typeface="Inter"/>
                <a:cs typeface="Inter"/>
              </a:rPr>
              <a:t>PROOF / QUOTE</a:t>
            </a:r>
          </a:p>
        </p:txBody>
      </p:sp>
      <p:sp>
        <p:nvSpPr>
          <p:cNvPr id="7" name="page-9">
            <a:extLst xmlns:a="http://schemas.openxmlformats.org/drawingml/2006/main">
              <a:ext uri="{FF2B5EF4-FFF2-40B4-BE49-F238E27FC236}">
                <a16:creationId xmlns:a16="http://schemas.microsoft.com/office/drawing/2014/main" id="{5FBFD93A-6A0F-4A0D-A322-4909A9B81D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25200" y="6381750"/>
            <a:ext cx="3810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675" b="1" i="0">
                <a:solidFill>
                  <a:srgbClr val="FF4F00"/>
                </a:solidFill>
                <a:latin typeface="Inter"/>
                <a:ea typeface="Inter"/>
                <a:cs typeface="Inter"/>
              </a:defRPr>
            </a:pPr>
            <a:r>
              <a:rPr sz="675" b="1" i="0">
                <a:solidFill>
                  <a:srgbClr val="FF4F00"/>
                </a:solidFill>
                <a:latin typeface="Inter"/>
                <a:ea typeface="Inter"/>
                <a:cs typeface="Inter"/>
              </a:rPr>
              <a:t>09</a:t>
            </a:r>
          </a:p>
        </p:txBody>
      </p:sp>
    </p:spTree>
    <p:extLst>
      <p:ext uri="{BB962C8B-B14F-4D97-AF65-F5344CB8AC3E}">
        <p14:creationId xmlns:p14="http://schemas.microsoft.com/office/powerpoint/2010/main" val="2003409203"/>
      </p:ext>
    </p:extLst>
  </p:cSld>
</p:sld>
</file>

<file path=ppt/theme/theme1.xml><?xml version="1.0" encoding="utf-8"?>
<a:theme xmlns:a="http://schemas.openxmlformats.org/drawingml/2006/main" name="ChatGPT">
  <a:themeElements>
    <a:clrScheme name="ZOMSEN 2026 / VI 2.1">
      <a:dk1>
        <a:srgbClr val="201515"/>
      </a:dk1>
      <a:lt1>
        <a:srgbClr val="FFFFFF"/>
      </a:lt1>
      <a:dk2>
        <a:srgbClr val="140D0D"/>
      </a:dk2>
      <a:lt2>
        <a:srgbClr val="FFF3E6"/>
      </a:lt2>
      <a:accent1>
        <a:srgbClr val="FF4F00"/>
      </a:accent1>
      <a:accent2>
        <a:srgbClr val="201515"/>
      </a:accent2>
      <a:accent3>
        <a:srgbClr val="FFF3E6"/>
      </a:accent3>
      <a:accent4>
        <a:srgbClr val="E7E2DC"/>
      </a:accent4>
      <a:accent5>
        <a:srgbClr val="655E5A"/>
      </a:accent5>
      <a:accent6>
        <a:srgbClr val="FFFDF9"/>
      </a:accent6>
      <a:hlink>
        <a:srgbClr val="FF4F00"/>
      </a:hlink>
      <a:folHlink>
        <a:srgbClr val="655E5A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ZOMSEN 2026 / VI 2.1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2026-07-29T16:43:06.5890000Z</dcterms:created>
  <dcterms:modified xsi:type="dcterms:W3CDTF">2026-07-29T16:43:06.5890000Z</dcterms:modified>
</coreProperties>
</file>